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3"/>
  </p:sldMasterIdLst>
  <p:notesMasterIdLst>
    <p:notesMasterId r:id="rId5"/>
  </p:notesMasterIdLst>
  <p:sldIdLst>
    <p:sldId id="256" r:id="rId4"/>
    <p:sldId id="258" r:id="rId6"/>
    <p:sldId id="263" r:id="rId7"/>
    <p:sldId id="265" r:id="rId8"/>
    <p:sldId id="266" r:id="rId9"/>
    <p:sldId id="275" r:id="rId10"/>
    <p:sldId id="276" r:id="rId11"/>
    <p:sldId id="280" r:id="rId12"/>
    <p:sldId id="277" r:id="rId13"/>
    <p:sldId id="282" r:id="rId14"/>
    <p:sldId id="260"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0437AE-AA05-4288-B2C0-5667F121A58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0437AE-AA05-4288-B2C0-5667F121A58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0437AE-AA05-4288-B2C0-5667F121A58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38F04A-84B0-4E5D-A1A7-EE43D6EF2A66}"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E73910-F208-4636-A090-B1B04B1D62D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40437AE-AA05-4288-B2C0-5667F121A58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r="32" b="3046"/>
          <a:stretch>
            <a:fillRect/>
          </a:stretch>
        </p:blipFill>
        <p:spPr>
          <a:xfrm>
            <a:off x="3858" y="1541256"/>
            <a:ext cx="12188142" cy="3657473"/>
          </a:xfrm>
          <a:prstGeom prst="rect">
            <a:avLst/>
          </a:prstGeom>
        </p:spPr>
      </p:pic>
      <p:sp>
        <p:nvSpPr>
          <p:cNvPr id="8" name="图文框 7"/>
          <p:cNvSpPr/>
          <p:nvPr userDrawn="1"/>
        </p:nvSpPr>
        <p:spPr>
          <a:xfrm>
            <a:off x="3405561" y="679553"/>
            <a:ext cx="5380878" cy="5380878"/>
          </a:xfrm>
          <a:prstGeom prst="frame">
            <a:avLst>
              <a:gd name="adj1" fmla="val 637"/>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ctrTitle"/>
          </p:nvPr>
        </p:nvSpPr>
        <p:spPr>
          <a:xfrm>
            <a:off x="3405600" y="2433600"/>
            <a:ext cx="5234400" cy="1353600"/>
          </a:xfrm>
        </p:spPr>
        <p:txBody>
          <a:bodyPr anchor="b">
            <a:normAutofit/>
          </a:bodyPr>
          <a:lstStyle>
            <a:lvl1pPr algn="ctr">
              <a:defRPr sz="4000">
                <a:solidFill>
                  <a:schemeClr val="bg1"/>
                </a:solidFill>
              </a:defRPr>
            </a:lvl1p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3520800" y="5396400"/>
            <a:ext cx="5090400" cy="468000"/>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zh-CN" altLang="en-US" dirty="0"/>
          </a:p>
        </p:txBody>
      </p:sp>
      <p:sp>
        <p:nvSpPr>
          <p:cNvPr id="4" name="日期占位符 3"/>
          <p:cNvSpPr>
            <a:spLocks noGrp="1"/>
          </p:cNvSpPr>
          <p:nvPr>
            <p:ph type="dt" sz="half" idx="10"/>
          </p:nvPr>
        </p:nvSpPr>
        <p:spPr/>
        <p:txBody>
          <a:bodyPr/>
          <a:lstStyle/>
          <a:p>
            <a:fld id="{682A409C-FFBF-4B8A-80F9-AA98AD51DC9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D13455-9ABA-45F2-A109-26BD2A4417B2}"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682A409C-FFBF-4B8A-80F9-AA98AD51DC9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D13455-9ABA-45F2-A109-26BD2A4417B2}" type="slidenum">
              <a:rPr lang="zh-CN" altLang="en-US" smtClean="0"/>
            </a:fld>
            <a:endParaRPr lang="zh-CN" altLang="en-US"/>
          </a:p>
        </p:txBody>
      </p:sp>
      <p:sp>
        <p:nvSpPr>
          <p:cNvPr id="7" name="内容占位符 6"/>
          <p:cNvSpPr>
            <a:spLocks noGrp="1"/>
          </p:cNvSpPr>
          <p:nvPr>
            <p:ph sz="quarter" idx="13"/>
          </p:nvPr>
        </p:nvSpPr>
        <p:spPr>
          <a:xfrm>
            <a:off x="1955800" y="233363"/>
            <a:ext cx="10071100" cy="6416675"/>
          </a:xfrm>
        </p:spPr>
        <p:txBody>
          <a:bodyPr/>
          <a:lstStyle/>
          <a:p>
            <a:pPr lvl="0"/>
            <a:r>
              <a:rPr lang="zh-CN" altLang="en-US" dirty="0" smtClean="0"/>
              <a:t>单击此处编辑母版文本样式</a:t>
            </a:r>
            <a:endParaRPr lang="zh-CN" altLang="en-US" dirty="0" smtClean="0"/>
          </a:p>
          <a:p>
            <a:pPr lvl="2"/>
            <a:r>
              <a:rPr lang="zh-CN" altLang="en-US" dirty="0" smtClean="0"/>
              <a:t>第二级</a:t>
            </a:r>
            <a:endParaRPr lang="en-US" altLang="zh-CN" dirty="0" smtClean="0"/>
          </a:p>
          <a:p>
            <a:pPr lvl="3"/>
            <a:r>
              <a:rPr lang="zh-CN" altLang="en-US" dirty="0" smtClean="0"/>
              <a:t>第三级</a:t>
            </a:r>
            <a:endParaRPr lang="en-US" altLang="zh-CN" dirty="0" smtClean="0"/>
          </a:p>
          <a:p>
            <a:pPr lvl="4"/>
            <a:r>
              <a:rPr lang="zh-CN" altLang="en-US" dirty="0" smtClean="0"/>
              <a:t>第四级</a:t>
            </a:r>
            <a:endParaRPr lang="en-US" altLang="zh-CN" dirty="0" smtClean="0"/>
          </a:p>
          <a:p>
            <a:pPr lvl="5"/>
            <a:r>
              <a:rPr lang="zh-CN" altLang="en-US" dirty="0" smtClean="0"/>
              <a:t>第五级</a:t>
            </a:r>
            <a:endParaRPr lang="zh-CN" altLang="en-US" dirty="0" smtClean="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4" name="Date Placeholder 3"/>
          <p:cNvSpPr>
            <a:spLocks noGrp="1"/>
          </p:cNvSpPr>
          <p:nvPr>
            <p:ph type="dt" sz="half" idx="10"/>
          </p:nvPr>
        </p:nvSpPr>
        <p:spPr/>
        <p:txBody>
          <a:bodyPr>
            <a:normAutofit/>
          </a:bodyPr>
          <a:lstStyle>
            <a:lvl1pPr>
              <a:defRPr smtClean="0"/>
            </a:lvl1pPr>
          </a:lstStyle>
          <a:p>
            <a:fld id="{C9E60F58-3108-4415-857A-6D0360DF626E}" type="datetimeFigureOut">
              <a:rPr lang="zh-CN" altLang="en-US" smtClean="0"/>
            </a:fld>
            <a:endParaRPr lang="zh-CN" altLang="en-US"/>
          </a:p>
        </p:txBody>
      </p:sp>
      <p:sp>
        <p:nvSpPr>
          <p:cNvPr id="15" name="Footer Placeholder 4"/>
          <p:cNvSpPr>
            <a:spLocks noGrp="1"/>
          </p:cNvSpPr>
          <p:nvPr>
            <p:ph type="ftr" sz="quarter" idx="11"/>
          </p:nvPr>
        </p:nvSpPr>
        <p:spPr/>
        <p:txBody>
          <a:bodyPr>
            <a:normAutofit/>
          </a:bodyPr>
          <a:lstStyle>
            <a:lvl1pPr>
              <a:defRPr/>
            </a:lvl1pPr>
          </a:lstStyle>
          <a:p>
            <a:endParaRPr lang="zh-CN" altLang="en-US"/>
          </a:p>
        </p:txBody>
      </p:sp>
      <p:sp>
        <p:nvSpPr>
          <p:cNvPr id="16" name="Slide Number Placeholder 5"/>
          <p:cNvSpPr>
            <a:spLocks noGrp="1"/>
          </p:cNvSpPr>
          <p:nvPr>
            <p:ph type="sldNum" sz="quarter" idx="12"/>
          </p:nvPr>
        </p:nvSpPr>
        <p:spPr/>
        <p:txBody>
          <a:bodyPr>
            <a:normAutofit/>
          </a:bodyPr>
          <a:lstStyle>
            <a:lvl1pPr>
              <a:defRPr smtClean="0"/>
            </a:lvl1pPr>
          </a:lstStyle>
          <a:p>
            <a:fld id="{4AE85CE2-CEAD-46BB-861E-7D62265DC969}" type="slidenum">
              <a:rPr lang="zh-CN" altLang="en-US" smtClean="0"/>
            </a:fld>
            <a:endParaRPr lang="zh-CN" altLang="en-US"/>
          </a:p>
        </p:txBody>
      </p:sp>
      <p:sp>
        <p:nvSpPr>
          <p:cNvPr id="2" name="Title 1"/>
          <p:cNvSpPr>
            <a:spLocks noGrp="1"/>
          </p:cNvSpPr>
          <p:nvPr>
            <p:ph type="ctrTitle"/>
          </p:nvPr>
        </p:nvSpPr>
        <p:spPr>
          <a:xfrm>
            <a:off x="2515369" y="2470829"/>
            <a:ext cx="7161262" cy="1448712"/>
          </a:xfrm>
        </p:spPr>
        <p:txBody>
          <a:bodyPr anchor="ctr">
            <a:normAutofit/>
          </a:bodyPr>
          <a:lstStyle>
            <a:lvl1pPr algn="ctr">
              <a:lnSpc>
                <a:spcPct val="150000"/>
              </a:lnSpc>
              <a:defRPr sz="4400" b="1" i="0">
                <a:ln>
                  <a:noFill/>
                </a:ln>
                <a:solidFill>
                  <a:schemeClr val="accent1">
                    <a:lumMod val="20000"/>
                    <a:lumOff val="80000"/>
                  </a:schemeClr>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517630" y="3939342"/>
            <a:ext cx="7156741" cy="633939"/>
          </a:xfrm>
        </p:spPr>
        <p:txBody>
          <a:bodyPr anchor="ctr">
            <a:normAutofit/>
          </a:bodyPr>
          <a:lstStyle>
            <a:lvl1pPr marL="0" indent="0" algn="ctr">
              <a:lnSpc>
                <a:spcPct val="150000"/>
              </a:lnSpc>
              <a:buNone/>
              <a:defRPr sz="2800">
                <a:solidFill>
                  <a:schemeClr val="accent1">
                    <a:lumMod val="20000"/>
                    <a:lumOff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grpSp>
        <p:nvGrpSpPr>
          <p:cNvPr id="427" name="组合 38"/>
          <p:cNvGrpSpPr/>
          <p:nvPr/>
        </p:nvGrpSpPr>
        <p:grpSpPr bwMode="auto">
          <a:xfrm>
            <a:off x="5266899" y="971274"/>
            <a:ext cx="1657608" cy="690870"/>
            <a:chOff x="615950" y="458788"/>
            <a:chExt cx="2657475" cy="1108075"/>
          </a:xfrm>
          <a:solidFill>
            <a:schemeClr val="accent1"/>
          </a:solidFill>
        </p:grpSpPr>
        <p:sp>
          <p:nvSpPr>
            <p:cNvPr id="428" name="Freeform 5"/>
            <p:cNvSpPr/>
            <p:nvPr/>
          </p:nvSpPr>
          <p:spPr bwMode="auto">
            <a:xfrm>
              <a:off x="3015755" y="974351"/>
              <a:ext cx="257670" cy="557884"/>
            </a:xfrm>
            <a:custGeom>
              <a:avLst/>
              <a:gdLst>
                <a:gd name="T0" fmla="*/ 48 w 210"/>
                <a:gd name="T1" fmla="*/ 208 h 453"/>
                <a:gd name="T2" fmla="*/ 46 w 210"/>
                <a:gd name="T3" fmla="*/ 208 h 453"/>
                <a:gd name="T4" fmla="*/ 46 w 210"/>
                <a:gd name="T5" fmla="*/ 451 h 453"/>
                <a:gd name="T6" fmla="*/ 0 w 210"/>
                <a:gd name="T7" fmla="*/ 453 h 453"/>
                <a:gd name="T8" fmla="*/ 0 w 210"/>
                <a:gd name="T9" fmla="*/ 208 h 453"/>
                <a:gd name="T10" fmla="*/ 0 w 210"/>
                <a:gd name="T11" fmla="*/ 204 h 453"/>
                <a:gd name="T12" fmla="*/ 0 w 210"/>
                <a:gd name="T13" fmla="*/ 164 h 453"/>
                <a:gd name="T14" fmla="*/ 210 w 210"/>
                <a:gd name="T15" fmla="*/ 0 h 453"/>
                <a:gd name="T16" fmla="*/ 210 w 210"/>
                <a:gd name="T17" fmla="*/ 55 h 453"/>
                <a:gd name="T18" fmla="*/ 48 w 210"/>
                <a:gd name="T19" fmla="*/ 20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453">
                  <a:moveTo>
                    <a:pt x="48" y="208"/>
                  </a:moveTo>
                  <a:cubicBezTo>
                    <a:pt x="46" y="208"/>
                    <a:pt x="46" y="208"/>
                    <a:pt x="46" y="208"/>
                  </a:cubicBezTo>
                  <a:cubicBezTo>
                    <a:pt x="46" y="451"/>
                    <a:pt x="46" y="451"/>
                    <a:pt x="46" y="451"/>
                  </a:cubicBezTo>
                  <a:cubicBezTo>
                    <a:pt x="0" y="453"/>
                    <a:pt x="0" y="453"/>
                    <a:pt x="0" y="453"/>
                  </a:cubicBezTo>
                  <a:cubicBezTo>
                    <a:pt x="0" y="208"/>
                    <a:pt x="0" y="208"/>
                    <a:pt x="0" y="208"/>
                  </a:cubicBezTo>
                  <a:cubicBezTo>
                    <a:pt x="0" y="204"/>
                    <a:pt x="0" y="204"/>
                    <a:pt x="0" y="204"/>
                  </a:cubicBezTo>
                  <a:cubicBezTo>
                    <a:pt x="0" y="164"/>
                    <a:pt x="0" y="164"/>
                    <a:pt x="0" y="164"/>
                  </a:cubicBezTo>
                  <a:cubicBezTo>
                    <a:pt x="24" y="70"/>
                    <a:pt x="109" y="0"/>
                    <a:pt x="210" y="0"/>
                  </a:cubicBezTo>
                  <a:cubicBezTo>
                    <a:pt x="210" y="55"/>
                    <a:pt x="210" y="55"/>
                    <a:pt x="210" y="55"/>
                  </a:cubicBezTo>
                  <a:cubicBezTo>
                    <a:pt x="125" y="57"/>
                    <a:pt x="56" y="123"/>
                    <a:pt x="48" y="208"/>
                  </a:cubicBez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29" name="Freeform 6"/>
            <p:cNvSpPr/>
            <p:nvPr/>
          </p:nvSpPr>
          <p:spPr bwMode="auto">
            <a:xfrm>
              <a:off x="3154205" y="566518"/>
              <a:ext cx="99992" cy="319340"/>
            </a:xfrm>
            <a:custGeom>
              <a:avLst/>
              <a:gdLst>
                <a:gd name="T0" fmla="*/ 0 w 79"/>
                <a:gd name="T1" fmla="*/ 185 h 258"/>
                <a:gd name="T2" fmla="*/ 0 w 79"/>
                <a:gd name="T3" fmla="*/ 185 h 258"/>
                <a:gd name="T4" fmla="*/ 0 w 79"/>
                <a:gd name="T5" fmla="*/ 0 h 258"/>
                <a:gd name="T6" fmla="*/ 21 w 79"/>
                <a:gd name="T7" fmla="*/ 0 h 258"/>
                <a:gd name="T8" fmla="*/ 21 w 79"/>
                <a:gd name="T9" fmla="*/ 186 h 258"/>
                <a:gd name="T10" fmla="*/ 79 w 79"/>
                <a:gd name="T11" fmla="*/ 240 h 258"/>
                <a:gd name="T12" fmla="*/ 79 w 79"/>
                <a:gd name="T13" fmla="*/ 258 h 258"/>
                <a:gd name="T14" fmla="*/ 76 w 79"/>
                <a:gd name="T15" fmla="*/ 258 h 258"/>
                <a:gd name="T16" fmla="*/ 0 w 79"/>
                <a:gd name="T17" fmla="*/ 18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258">
                  <a:moveTo>
                    <a:pt x="0" y="185"/>
                  </a:moveTo>
                  <a:cubicBezTo>
                    <a:pt x="0" y="185"/>
                    <a:pt x="0" y="185"/>
                    <a:pt x="0" y="185"/>
                  </a:cubicBezTo>
                  <a:cubicBezTo>
                    <a:pt x="0" y="0"/>
                    <a:pt x="0" y="0"/>
                    <a:pt x="0" y="0"/>
                  </a:cubicBezTo>
                  <a:cubicBezTo>
                    <a:pt x="21" y="0"/>
                    <a:pt x="21" y="0"/>
                    <a:pt x="21" y="0"/>
                  </a:cubicBezTo>
                  <a:cubicBezTo>
                    <a:pt x="21" y="186"/>
                    <a:pt x="21" y="186"/>
                    <a:pt x="21" y="186"/>
                  </a:cubicBezTo>
                  <a:cubicBezTo>
                    <a:pt x="24" y="216"/>
                    <a:pt x="48" y="240"/>
                    <a:pt x="79" y="240"/>
                  </a:cubicBezTo>
                  <a:cubicBezTo>
                    <a:pt x="79" y="258"/>
                    <a:pt x="79" y="258"/>
                    <a:pt x="79" y="258"/>
                  </a:cubicBezTo>
                  <a:cubicBezTo>
                    <a:pt x="78" y="258"/>
                    <a:pt x="77" y="258"/>
                    <a:pt x="76" y="258"/>
                  </a:cubicBezTo>
                  <a:cubicBezTo>
                    <a:pt x="35" y="258"/>
                    <a:pt x="1" y="226"/>
                    <a:pt x="0" y="185"/>
                  </a:cubicBez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30" name="Freeform 7"/>
            <p:cNvSpPr/>
            <p:nvPr/>
          </p:nvSpPr>
          <p:spPr bwMode="auto">
            <a:xfrm>
              <a:off x="2969605" y="566518"/>
              <a:ext cx="96145" cy="319340"/>
            </a:xfrm>
            <a:custGeom>
              <a:avLst/>
              <a:gdLst>
                <a:gd name="T0" fmla="*/ 79 w 79"/>
                <a:gd name="T1" fmla="*/ 188 h 258"/>
                <a:gd name="T2" fmla="*/ 79 w 79"/>
                <a:gd name="T3" fmla="*/ 188 h 258"/>
                <a:gd name="T4" fmla="*/ 3 w 79"/>
                <a:gd name="T5" fmla="*/ 258 h 258"/>
                <a:gd name="T6" fmla="*/ 0 w 79"/>
                <a:gd name="T7" fmla="*/ 258 h 258"/>
                <a:gd name="T8" fmla="*/ 0 w 79"/>
                <a:gd name="T9" fmla="*/ 240 h 258"/>
                <a:gd name="T10" fmla="*/ 57 w 79"/>
                <a:gd name="T11" fmla="*/ 186 h 258"/>
                <a:gd name="T12" fmla="*/ 57 w 79"/>
                <a:gd name="T13" fmla="*/ 0 h 258"/>
                <a:gd name="T14" fmla="*/ 79 w 79"/>
                <a:gd name="T15" fmla="*/ 0 h 258"/>
                <a:gd name="T16" fmla="*/ 79 w 79"/>
                <a:gd name="T17" fmla="*/ 185 h 258"/>
                <a:gd name="T18" fmla="*/ 79 w 79"/>
                <a:gd name="T19" fmla="*/ 185 h 258"/>
                <a:gd name="T20" fmla="*/ 79 w 79"/>
                <a:gd name="T21" fmla="*/ 186 h 258"/>
                <a:gd name="T22" fmla="*/ 79 w 79"/>
                <a:gd name="T23" fmla="*/ 18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258">
                  <a:moveTo>
                    <a:pt x="79" y="188"/>
                  </a:moveTo>
                  <a:cubicBezTo>
                    <a:pt x="79" y="188"/>
                    <a:pt x="79" y="188"/>
                    <a:pt x="79" y="188"/>
                  </a:cubicBezTo>
                  <a:cubicBezTo>
                    <a:pt x="76" y="227"/>
                    <a:pt x="44" y="258"/>
                    <a:pt x="3" y="258"/>
                  </a:cubicBezTo>
                  <a:cubicBezTo>
                    <a:pt x="2" y="258"/>
                    <a:pt x="1" y="258"/>
                    <a:pt x="0" y="258"/>
                  </a:cubicBezTo>
                  <a:cubicBezTo>
                    <a:pt x="0" y="240"/>
                    <a:pt x="0" y="240"/>
                    <a:pt x="0" y="240"/>
                  </a:cubicBezTo>
                  <a:cubicBezTo>
                    <a:pt x="30" y="240"/>
                    <a:pt x="55" y="216"/>
                    <a:pt x="57" y="186"/>
                  </a:cubicBezTo>
                  <a:cubicBezTo>
                    <a:pt x="57" y="0"/>
                    <a:pt x="57" y="0"/>
                    <a:pt x="57" y="0"/>
                  </a:cubicBezTo>
                  <a:cubicBezTo>
                    <a:pt x="79" y="0"/>
                    <a:pt x="79" y="0"/>
                    <a:pt x="79" y="0"/>
                  </a:cubicBezTo>
                  <a:cubicBezTo>
                    <a:pt x="79" y="185"/>
                    <a:pt x="79" y="185"/>
                    <a:pt x="79" y="185"/>
                  </a:cubicBezTo>
                  <a:cubicBezTo>
                    <a:pt x="79" y="185"/>
                    <a:pt x="79" y="185"/>
                    <a:pt x="79" y="185"/>
                  </a:cubicBezTo>
                  <a:cubicBezTo>
                    <a:pt x="79" y="186"/>
                    <a:pt x="79" y="186"/>
                    <a:pt x="79" y="186"/>
                  </a:cubicBezTo>
                  <a:lnTo>
                    <a:pt x="79" y="188"/>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31" name="Freeform 8"/>
            <p:cNvSpPr>
              <a:spLocks noEditPoints="1"/>
            </p:cNvSpPr>
            <p:nvPr/>
          </p:nvSpPr>
          <p:spPr bwMode="auto">
            <a:xfrm>
              <a:off x="2419648" y="955112"/>
              <a:ext cx="584568" cy="611751"/>
            </a:xfrm>
            <a:custGeom>
              <a:avLst/>
              <a:gdLst>
                <a:gd name="T0" fmla="*/ 463 w 478"/>
                <a:gd name="T1" fmla="*/ 211 h 498"/>
                <a:gd name="T2" fmla="*/ 409 w 478"/>
                <a:gd name="T3" fmla="*/ 220 h 498"/>
                <a:gd name="T4" fmla="*/ 330 w 478"/>
                <a:gd name="T5" fmla="*/ 391 h 498"/>
                <a:gd name="T6" fmla="*/ 108 w 478"/>
                <a:gd name="T7" fmla="*/ 332 h 498"/>
                <a:gd name="T8" fmla="*/ 417 w 478"/>
                <a:gd name="T9" fmla="*/ 153 h 498"/>
                <a:gd name="T10" fmla="*/ 417 w 478"/>
                <a:gd name="T11" fmla="*/ 153 h 498"/>
                <a:gd name="T12" fmla="*/ 438 w 478"/>
                <a:gd name="T13" fmla="*/ 141 h 498"/>
                <a:gd name="T14" fmla="*/ 437 w 478"/>
                <a:gd name="T15" fmla="*/ 140 h 498"/>
                <a:gd name="T16" fmla="*/ 140 w 478"/>
                <a:gd name="T17" fmla="*/ 60 h 498"/>
                <a:gd name="T18" fmla="*/ 60 w 478"/>
                <a:gd name="T19" fmla="*/ 358 h 498"/>
                <a:gd name="T20" fmla="*/ 357 w 478"/>
                <a:gd name="T21" fmla="*/ 437 h 498"/>
                <a:gd name="T22" fmla="*/ 463 w 478"/>
                <a:gd name="T23" fmla="*/ 211 h 498"/>
                <a:gd name="T24" fmla="*/ 87 w 478"/>
                <a:gd name="T25" fmla="*/ 274 h 498"/>
                <a:gd name="T26" fmla="*/ 167 w 478"/>
                <a:gd name="T27" fmla="*/ 108 h 498"/>
                <a:gd name="T28" fmla="*/ 350 w 478"/>
                <a:gd name="T29" fmla="*/ 122 h 498"/>
                <a:gd name="T30" fmla="*/ 87 w 478"/>
                <a:gd name="T31" fmla="*/ 274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8" h="498">
                  <a:moveTo>
                    <a:pt x="463" y="211"/>
                  </a:moveTo>
                  <a:cubicBezTo>
                    <a:pt x="409" y="220"/>
                    <a:pt x="409" y="220"/>
                    <a:pt x="409" y="220"/>
                  </a:cubicBezTo>
                  <a:cubicBezTo>
                    <a:pt x="421" y="286"/>
                    <a:pt x="392" y="356"/>
                    <a:pt x="330" y="391"/>
                  </a:cubicBezTo>
                  <a:cubicBezTo>
                    <a:pt x="252" y="436"/>
                    <a:pt x="153" y="410"/>
                    <a:pt x="108" y="332"/>
                  </a:cubicBezTo>
                  <a:cubicBezTo>
                    <a:pt x="417" y="153"/>
                    <a:pt x="417" y="153"/>
                    <a:pt x="417" y="153"/>
                  </a:cubicBezTo>
                  <a:cubicBezTo>
                    <a:pt x="417" y="153"/>
                    <a:pt x="417" y="153"/>
                    <a:pt x="417" y="153"/>
                  </a:cubicBezTo>
                  <a:cubicBezTo>
                    <a:pt x="438" y="141"/>
                    <a:pt x="438" y="141"/>
                    <a:pt x="438" y="141"/>
                  </a:cubicBezTo>
                  <a:cubicBezTo>
                    <a:pt x="437" y="141"/>
                    <a:pt x="437" y="140"/>
                    <a:pt x="437" y="140"/>
                  </a:cubicBezTo>
                  <a:cubicBezTo>
                    <a:pt x="377" y="35"/>
                    <a:pt x="244" y="0"/>
                    <a:pt x="140" y="60"/>
                  </a:cubicBezTo>
                  <a:cubicBezTo>
                    <a:pt x="35" y="120"/>
                    <a:pt x="0" y="253"/>
                    <a:pt x="60" y="358"/>
                  </a:cubicBezTo>
                  <a:cubicBezTo>
                    <a:pt x="120" y="462"/>
                    <a:pt x="253" y="498"/>
                    <a:pt x="357" y="437"/>
                  </a:cubicBezTo>
                  <a:cubicBezTo>
                    <a:pt x="439" y="390"/>
                    <a:pt x="478" y="299"/>
                    <a:pt x="463" y="211"/>
                  </a:cubicBezTo>
                  <a:close/>
                  <a:moveTo>
                    <a:pt x="87" y="274"/>
                  </a:moveTo>
                  <a:cubicBezTo>
                    <a:pt x="78" y="209"/>
                    <a:pt x="107" y="142"/>
                    <a:pt x="167" y="108"/>
                  </a:cubicBezTo>
                  <a:cubicBezTo>
                    <a:pt x="227" y="73"/>
                    <a:pt x="299" y="81"/>
                    <a:pt x="350" y="122"/>
                  </a:cubicBezTo>
                  <a:lnTo>
                    <a:pt x="87" y="274"/>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32" name="Freeform 9"/>
            <p:cNvSpPr/>
            <p:nvPr/>
          </p:nvSpPr>
          <p:spPr bwMode="auto">
            <a:xfrm>
              <a:off x="2619632" y="728112"/>
              <a:ext cx="307667" cy="157746"/>
            </a:xfrm>
            <a:custGeom>
              <a:avLst/>
              <a:gdLst>
                <a:gd name="T0" fmla="*/ 172 w 251"/>
                <a:gd name="T1" fmla="*/ 58 h 128"/>
                <a:gd name="T2" fmla="*/ 172 w 251"/>
                <a:gd name="T3" fmla="*/ 58 h 128"/>
                <a:gd name="T4" fmla="*/ 172 w 251"/>
                <a:gd name="T5" fmla="*/ 56 h 128"/>
                <a:gd name="T6" fmla="*/ 172 w 251"/>
                <a:gd name="T7" fmla="*/ 55 h 128"/>
                <a:gd name="T8" fmla="*/ 172 w 251"/>
                <a:gd name="T9" fmla="*/ 55 h 128"/>
                <a:gd name="T10" fmla="*/ 172 w 251"/>
                <a:gd name="T11" fmla="*/ 22 h 128"/>
                <a:gd name="T12" fmla="*/ 79 w 251"/>
                <a:gd name="T13" fmla="*/ 22 h 128"/>
                <a:gd name="T14" fmla="*/ 79 w 251"/>
                <a:gd name="T15" fmla="*/ 55 h 128"/>
                <a:gd name="T16" fmla="*/ 79 w 251"/>
                <a:gd name="T17" fmla="*/ 55 h 128"/>
                <a:gd name="T18" fmla="*/ 79 w 251"/>
                <a:gd name="T19" fmla="*/ 56 h 128"/>
                <a:gd name="T20" fmla="*/ 79 w 251"/>
                <a:gd name="T21" fmla="*/ 58 h 128"/>
                <a:gd name="T22" fmla="*/ 79 w 251"/>
                <a:gd name="T23" fmla="*/ 58 h 128"/>
                <a:gd name="T24" fmla="*/ 3 w 251"/>
                <a:gd name="T25" fmla="*/ 128 h 128"/>
                <a:gd name="T26" fmla="*/ 0 w 251"/>
                <a:gd name="T27" fmla="*/ 128 h 128"/>
                <a:gd name="T28" fmla="*/ 0 w 251"/>
                <a:gd name="T29" fmla="*/ 110 h 128"/>
                <a:gd name="T30" fmla="*/ 57 w 251"/>
                <a:gd name="T31" fmla="*/ 56 h 128"/>
                <a:gd name="T32" fmla="*/ 57 w 251"/>
                <a:gd name="T33" fmla="*/ 22 h 128"/>
                <a:gd name="T34" fmla="*/ 57 w 251"/>
                <a:gd name="T35" fmla="*/ 0 h 128"/>
                <a:gd name="T36" fmla="*/ 79 w 251"/>
                <a:gd name="T37" fmla="*/ 0 h 128"/>
                <a:gd name="T38" fmla="*/ 172 w 251"/>
                <a:gd name="T39" fmla="*/ 0 h 128"/>
                <a:gd name="T40" fmla="*/ 179 w 251"/>
                <a:gd name="T41" fmla="*/ 0 h 128"/>
                <a:gd name="T42" fmla="*/ 194 w 251"/>
                <a:gd name="T43" fmla="*/ 0 h 128"/>
                <a:gd name="T44" fmla="*/ 194 w 251"/>
                <a:gd name="T45" fmla="*/ 56 h 128"/>
                <a:gd name="T46" fmla="*/ 251 w 251"/>
                <a:gd name="T47" fmla="*/ 110 h 128"/>
                <a:gd name="T48" fmla="*/ 251 w 251"/>
                <a:gd name="T49" fmla="*/ 128 h 128"/>
                <a:gd name="T50" fmla="*/ 248 w 251"/>
                <a:gd name="T51" fmla="*/ 128 h 128"/>
                <a:gd name="T52" fmla="*/ 172 w 251"/>
                <a:gd name="T53" fmla="*/ 5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1" h="128">
                  <a:moveTo>
                    <a:pt x="172" y="58"/>
                  </a:moveTo>
                  <a:cubicBezTo>
                    <a:pt x="172" y="58"/>
                    <a:pt x="172" y="58"/>
                    <a:pt x="172" y="58"/>
                  </a:cubicBezTo>
                  <a:cubicBezTo>
                    <a:pt x="172" y="56"/>
                    <a:pt x="172" y="56"/>
                    <a:pt x="172" y="56"/>
                  </a:cubicBezTo>
                  <a:cubicBezTo>
                    <a:pt x="172" y="56"/>
                    <a:pt x="172" y="56"/>
                    <a:pt x="172" y="55"/>
                  </a:cubicBezTo>
                  <a:cubicBezTo>
                    <a:pt x="172" y="55"/>
                    <a:pt x="172" y="55"/>
                    <a:pt x="172" y="55"/>
                  </a:cubicBezTo>
                  <a:cubicBezTo>
                    <a:pt x="172" y="22"/>
                    <a:pt x="172" y="22"/>
                    <a:pt x="172" y="22"/>
                  </a:cubicBezTo>
                  <a:cubicBezTo>
                    <a:pt x="79" y="22"/>
                    <a:pt x="79" y="22"/>
                    <a:pt x="79" y="22"/>
                  </a:cubicBezTo>
                  <a:cubicBezTo>
                    <a:pt x="79" y="55"/>
                    <a:pt x="79" y="55"/>
                    <a:pt x="79" y="55"/>
                  </a:cubicBezTo>
                  <a:cubicBezTo>
                    <a:pt x="79" y="55"/>
                    <a:pt x="79" y="55"/>
                    <a:pt x="79" y="55"/>
                  </a:cubicBezTo>
                  <a:cubicBezTo>
                    <a:pt x="79" y="56"/>
                    <a:pt x="79" y="56"/>
                    <a:pt x="79" y="56"/>
                  </a:cubicBezTo>
                  <a:cubicBezTo>
                    <a:pt x="79" y="58"/>
                    <a:pt x="79" y="58"/>
                    <a:pt x="79" y="58"/>
                  </a:cubicBezTo>
                  <a:cubicBezTo>
                    <a:pt x="79" y="58"/>
                    <a:pt x="79" y="58"/>
                    <a:pt x="79" y="58"/>
                  </a:cubicBezTo>
                  <a:cubicBezTo>
                    <a:pt x="76" y="97"/>
                    <a:pt x="43" y="128"/>
                    <a:pt x="3" y="128"/>
                  </a:cubicBezTo>
                  <a:cubicBezTo>
                    <a:pt x="2" y="128"/>
                    <a:pt x="1" y="128"/>
                    <a:pt x="0" y="128"/>
                  </a:cubicBezTo>
                  <a:cubicBezTo>
                    <a:pt x="0" y="110"/>
                    <a:pt x="0" y="110"/>
                    <a:pt x="0" y="110"/>
                  </a:cubicBezTo>
                  <a:cubicBezTo>
                    <a:pt x="30" y="110"/>
                    <a:pt x="55" y="86"/>
                    <a:pt x="57" y="56"/>
                  </a:cubicBezTo>
                  <a:cubicBezTo>
                    <a:pt x="57" y="22"/>
                    <a:pt x="57" y="22"/>
                    <a:pt x="57" y="22"/>
                  </a:cubicBezTo>
                  <a:cubicBezTo>
                    <a:pt x="57" y="0"/>
                    <a:pt x="57" y="0"/>
                    <a:pt x="57" y="0"/>
                  </a:cubicBezTo>
                  <a:cubicBezTo>
                    <a:pt x="79" y="0"/>
                    <a:pt x="79" y="0"/>
                    <a:pt x="79" y="0"/>
                  </a:cubicBezTo>
                  <a:cubicBezTo>
                    <a:pt x="172" y="0"/>
                    <a:pt x="172" y="0"/>
                    <a:pt x="172" y="0"/>
                  </a:cubicBezTo>
                  <a:cubicBezTo>
                    <a:pt x="179" y="0"/>
                    <a:pt x="179" y="0"/>
                    <a:pt x="179" y="0"/>
                  </a:cubicBezTo>
                  <a:cubicBezTo>
                    <a:pt x="194" y="0"/>
                    <a:pt x="194" y="0"/>
                    <a:pt x="194" y="0"/>
                  </a:cubicBezTo>
                  <a:cubicBezTo>
                    <a:pt x="194" y="56"/>
                    <a:pt x="194" y="56"/>
                    <a:pt x="194" y="56"/>
                  </a:cubicBezTo>
                  <a:cubicBezTo>
                    <a:pt x="196" y="86"/>
                    <a:pt x="221" y="110"/>
                    <a:pt x="251" y="110"/>
                  </a:cubicBezTo>
                  <a:cubicBezTo>
                    <a:pt x="251" y="128"/>
                    <a:pt x="251" y="128"/>
                    <a:pt x="251" y="128"/>
                  </a:cubicBezTo>
                  <a:cubicBezTo>
                    <a:pt x="250" y="128"/>
                    <a:pt x="249" y="128"/>
                    <a:pt x="248" y="128"/>
                  </a:cubicBezTo>
                  <a:cubicBezTo>
                    <a:pt x="208" y="128"/>
                    <a:pt x="175" y="97"/>
                    <a:pt x="172" y="58"/>
                  </a:cubicBez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33" name="Freeform 10"/>
            <p:cNvSpPr/>
            <p:nvPr/>
          </p:nvSpPr>
          <p:spPr bwMode="auto">
            <a:xfrm>
              <a:off x="2627324" y="678093"/>
              <a:ext cx="292284" cy="42324"/>
            </a:xfrm>
            <a:custGeom>
              <a:avLst/>
              <a:gdLst>
                <a:gd name="T0" fmla="*/ 166 w 183"/>
                <a:gd name="T1" fmla="*/ 16 h 28"/>
                <a:gd name="T2" fmla="*/ 17 w 183"/>
                <a:gd name="T3" fmla="*/ 16 h 28"/>
                <a:gd name="T4" fmla="*/ 17 w 183"/>
                <a:gd name="T5" fmla="*/ 28 h 28"/>
                <a:gd name="T6" fmla="*/ 0 w 183"/>
                <a:gd name="T7" fmla="*/ 28 h 28"/>
                <a:gd name="T8" fmla="*/ 0 w 183"/>
                <a:gd name="T9" fmla="*/ 16 h 28"/>
                <a:gd name="T10" fmla="*/ 0 w 183"/>
                <a:gd name="T11" fmla="*/ 0 h 28"/>
                <a:gd name="T12" fmla="*/ 17 w 183"/>
                <a:gd name="T13" fmla="*/ 0 h 28"/>
                <a:gd name="T14" fmla="*/ 166 w 183"/>
                <a:gd name="T15" fmla="*/ 0 h 28"/>
                <a:gd name="T16" fmla="*/ 183 w 183"/>
                <a:gd name="T17" fmla="*/ 0 h 28"/>
                <a:gd name="T18" fmla="*/ 183 w 183"/>
                <a:gd name="T19" fmla="*/ 16 h 28"/>
                <a:gd name="T20" fmla="*/ 183 w 183"/>
                <a:gd name="T21" fmla="*/ 28 h 28"/>
                <a:gd name="T22" fmla="*/ 166 w 183"/>
                <a:gd name="T23" fmla="*/ 28 h 28"/>
                <a:gd name="T24" fmla="*/ 166 w 183"/>
                <a:gd name="T25" fmla="*/ 1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3" h="28">
                  <a:moveTo>
                    <a:pt x="166" y="16"/>
                  </a:moveTo>
                  <a:lnTo>
                    <a:pt x="17" y="16"/>
                  </a:lnTo>
                  <a:lnTo>
                    <a:pt x="17" y="28"/>
                  </a:lnTo>
                  <a:lnTo>
                    <a:pt x="0" y="28"/>
                  </a:lnTo>
                  <a:lnTo>
                    <a:pt x="0" y="16"/>
                  </a:lnTo>
                  <a:lnTo>
                    <a:pt x="0" y="0"/>
                  </a:lnTo>
                  <a:lnTo>
                    <a:pt x="17" y="0"/>
                  </a:lnTo>
                  <a:lnTo>
                    <a:pt x="166" y="0"/>
                  </a:lnTo>
                  <a:lnTo>
                    <a:pt x="183" y="0"/>
                  </a:lnTo>
                  <a:lnTo>
                    <a:pt x="183" y="16"/>
                  </a:lnTo>
                  <a:lnTo>
                    <a:pt x="183" y="28"/>
                  </a:lnTo>
                  <a:lnTo>
                    <a:pt x="166" y="28"/>
                  </a:lnTo>
                  <a:lnTo>
                    <a:pt x="166" y="16"/>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34" name="Freeform 11"/>
            <p:cNvSpPr/>
            <p:nvPr/>
          </p:nvSpPr>
          <p:spPr bwMode="auto">
            <a:xfrm>
              <a:off x="2635015" y="535738"/>
              <a:ext cx="273056" cy="123119"/>
            </a:xfrm>
            <a:custGeom>
              <a:avLst/>
              <a:gdLst>
                <a:gd name="T0" fmla="*/ 94 w 172"/>
                <a:gd name="T1" fmla="*/ 61 h 77"/>
                <a:gd name="T2" fmla="*/ 144 w 172"/>
                <a:gd name="T3" fmla="*/ 61 h 77"/>
                <a:gd name="T4" fmla="*/ 144 w 172"/>
                <a:gd name="T5" fmla="*/ 77 h 77"/>
                <a:gd name="T6" fmla="*/ 27 w 172"/>
                <a:gd name="T7" fmla="*/ 77 h 77"/>
                <a:gd name="T8" fmla="*/ 27 w 172"/>
                <a:gd name="T9" fmla="*/ 61 h 77"/>
                <a:gd name="T10" fmla="*/ 78 w 172"/>
                <a:gd name="T11" fmla="*/ 61 h 77"/>
                <a:gd name="T12" fmla="*/ 78 w 172"/>
                <a:gd name="T13" fmla="*/ 44 h 77"/>
                <a:gd name="T14" fmla="*/ 0 w 172"/>
                <a:gd name="T15" fmla="*/ 44 h 77"/>
                <a:gd name="T16" fmla="*/ 0 w 172"/>
                <a:gd name="T17" fmla="*/ 28 h 77"/>
                <a:gd name="T18" fmla="*/ 78 w 172"/>
                <a:gd name="T19" fmla="*/ 28 h 77"/>
                <a:gd name="T20" fmla="*/ 78 w 172"/>
                <a:gd name="T21" fmla="*/ 0 h 77"/>
                <a:gd name="T22" fmla="*/ 94 w 172"/>
                <a:gd name="T23" fmla="*/ 0 h 77"/>
                <a:gd name="T24" fmla="*/ 94 w 172"/>
                <a:gd name="T25" fmla="*/ 28 h 77"/>
                <a:gd name="T26" fmla="*/ 172 w 172"/>
                <a:gd name="T27" fmla="*/ 28 h 77"/>
                <a:gd name="T28" fmla="*/ 172 w 172"/>
                <a:gd name="T29" fmla="*/ 44 h 77"/>
                <a:gd name="T30" fmla="*/ 94 w 172"/>
                <a:gd name="T31" fmla="*/ 44 h 77"/>
                <a:gd name="T32" fmla="*/ 94 w 172"/>
                <a:gd name="T33"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2" h="77">
                  <a:moveTo>
                    <a:pt x="94" y="61"/>
                  </a:moveTo>
                  <a:lnTo>
                    <a:pt x="144" y="61"/>
                  </a:lnTo>
                  <a:lnTo>
                    <a:pt x="144" y="77"/>
                  </a:lnTo>
                  <a:lnTo>
                    <a:pt x="27" y="77"/>
                  </a:lnTo>
                  <a:lnTo>
                    <a:pt x="27" y="61"/>
                  </a:lnTo>
                  <a:lnTo>
                    <a:pt x="78" y="61"/>
                  </a:lnTo>
                  <a:lnTo>
                    <a:pt x="78" y="44"/>
                  </a:lnTo>
                  <a:lnTo>
                    <a:pt x="0" y="44"/>
                  </a:lnTo>
                  <a:lnTo>
                    <a:pt x="0" y="28"/>
                  </a:lnTo>
                  <a:lnTo>
                    <a:pt x="78" y="28"/>
                  </a:lnTo>
                  <a:lnTo>
                    <a:pt x="78" y="0"/>
                  </a:lnTo>
                  <a:lnTo>
                    <a:pt x="94" y="0"/>
                  </a:lnTo>
                  <a:lnTo>
                    <a:pt x="94" y="28"/>
                  </a:lnTo>
                  <a:lnTo>
                    <a:pt x="172" y="28"/>
                  </a:lnTo>
                  <a:lnTo>
                    <a:pt x="172" y="44"/>
                  </a:lnTo>
                  <a:lnTo>
                    <a:pt x="94" y="44"/>
                  </a:lnTo>
                  <a:lnTo>
                    <a:pt x="94" y="61"/>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35" name="Freeform 12"/>
            <p:cNvSpPr/>
            <p:nvPr/>
          </p:nvSpPr>
          <p:spPr bwMode="auto">
            <a:xfrm>
              <a:off x="2373498" y="685788"/>
              <a:ext cx="192292" cy="200069"/>
            </a:xfrm>
            <a:custGeom>
              <a:avLst/>
              <a:gdLst>
                <a:gd name="T0" fmla="*/ 17 w 123"/>
                <a:gd name="T1" fmla="*/ 128 h 128"/>
                <a:gd name="T2" fmla="*/ 0 w 123"/>
                <a:gd name="T3" fmla="*/ 128 h 128"/>
                <a:gd name="T4" fmla="*/ 0 w 123"/>
                <a:gd name="T5" fmla="*/ 112 h 128"/>
                <a:gd name="T6" fmla="*/ 0 w 123"/>
                <a:gd name="T7" fmla="*/ 11 h 128"/>
                <a:gd name="T8" fmla="*/ 15 w 123"/>
                <a:gd name="T9" fmla="*/ 11 h 128"/>
                <a:gd name="T10" fmla="*/ 34 w 123"/>
                <a:gd name="T11" fmla="*/ 0 h 128"/>
                <a:gd name="T12" fmla="*/ 43 w 123"/>
                <a:gd name="T13" fmla="*/ 15 h 128"/>
                <a:gd name="T14" fmla="*/ 17 w 123"/>
                <a:gd name="T15" fmla="*/ 29 h 128"/>
                <a:gd name="T16" fmla="*/ 17 w 123"/>
                <a:gd name="T17" fmla="*/ 61 h 128"/>
                <a:gd name="T18" fmla="*/ 50 w 123"/>
                <a:gd name="T19" fmla="*/ 61 h 128"/>
                <a:gd name="T20" fmla="*/ 50 w 123"/>
                <a:gd name="T21" fmla="*/ 78 h 128"/>
                <a:gd name="T22" fmla="*/ 17 w 123"/>
                <a:gd name="T23" fmla="*/ 78 h 128"/>
                <a:gd name="T24" fmla="*/ 17 w 123"/>
                <a:gd name="T25" fmla="*/ 112 h 128"/>
                <a:gd name="T26" fmla="*/ 106 w 123"/>
                <a:gd name="T27" fmla="*/ 112 h 128"/>
                <a:gd name="T28" fmla="*/ 106 w 123"/>
                <a:gd name="T29" fmla="*/ 78 h 128"/>
                <a:gd name="T30" fmla="*/ 73 w 123"/>
                <a:gd name="T31" fmla="*/ 78 h 128"/>
                <a:gd name="T32" fmla="*/ 73 w 123"/>
                <a:gd name="T33" fmla="*/ 61 h 128"/>
                <a:gd name="T34" fmla="*/ 106 w 123"/>
                <a:gd name="T35" fmla="*/ 61 h 128"/>
                <a:gd name="T36" fmla="*/ 106 w 123"/>
                <a:gd name="T37" fmla="*/ 28 h 128"/>
                <a:gd name="T38" fmla="*/ 73 w 123"/>
                <a:gd name="T39" fmla="*/ 28 h 128"/>
                <a:gd name="T40" fmla="*/ 73 w 123"/>
                <a:gd name="T41" fmla="*/ 11 h 128"/>
                <a:gd name="T42" fmla="*/ 106 w 123"/>
                <a:gd name="T43" fmla="*/ 11 h 128"/>
                <a:gd name="T44" fmla="*/ 123 w 123"/>
                <a:gd name="T45" fmla="*/ 11 h 128"/>
                <a:gd name="T46" fmla="*/ 123 w 123"/>
                <a:gd name="T47" fmla="*/ 128 h 128"/>
                <a:gd name="T48" fmla="*/ 106 w 123"/>
                <a:gd name="T49" fmla="*/ 128 h 128"/>
                <a:gd name="T50" fmla="*/ 17 w 123"/>
                <a:gd name="T51"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3" h="128">
                  <a:moveTo>
                    <a:pt x="17" y="128"/>
                  </a:moveTo>
                  <a:lnTo>
                    <a:pt x="0" y="128"/>
                  </a:lnTo>
                  <a:lnTo>
                    <a:pt x="0" y="112"/>
                  </a:lnTo>
                  <a:lnTo>
                    <a:pt x="0" y="11"/>
                  </a:lnTo>
                  <a:lnTo>
                    <a:pt x="15" y="11"/>
                  </a:lnTo>
                  <a:lnTo>
                    <a:pt x="34" y="0"/>
                  </a:lnTo>
                  <a:lnTo>
                    <a:pt x="43" y="15"/>
                  </a:lnTo>
                  <a:lnTo>
                    <a:pt x="17" y="29"/>
                  </a:lnTo>
                  <a:lnTo>
                    <a:pt x="17" y="61"/>
                  </a:lnTo>
                  <a:lnTo>
                    <a:pt x="50" y="61"/>
                  </a:lnTo>
                  <a:lnTo>
                    <a:pt x="50" y="78"/>
                  </a:lnTo>
                  <a:lnTo>
                    <a:pt x="17" y="78"/>
                  </a:lnTo>
                  <a:lnTo>
                    <a:pt x="17" y="112"/>
                  </a:lnTo>
                  <a:lnTo>
                    <a:pt x="106" y="112"/>
                  </a:lnTo>
                  <a:lnTo>
                    <a:pt x="106" y="78"/>
                  </a:lnTo>
                  <a:lnTo>
                    <a:pt x="73" y="78"/>
                  </a:lnTo>
                  <a:lnTo>
                    <a:pt x="73" y="61"/>
                  </a:lnTo>
                  <a:lnTo>
                    <a:pt x="106" y="61"/>
                  </a:lnTo>
                  <a:lnTo>
                    <a:pt x="106" y="28"/>
                  </a:lnTo>
                  <a:lnTo>
                    <a:pt x="73" y="28"/>
                  </a:lnTo>
                  <a:lnTo>
                    <a:pt x="73" y="11"/>
                  </a:lnTo>
                  <a:lnTo>
                    <a:pt x="106" y="11"/>
                  </a:lnTo>
                  <a:lnTo>
                    <a:pt x="123" y="11"/>
                  </a:lnTo>
                  <a:lnTo>
                    <a:pt x="123" y="128"/>
                  </a:lnTo>
                  <a:lnTo>
                    <a:pt x="106" y="128"/>
                  </a:lnTo>
                  <a:lnTo>
                    <a:pt x="17" y="128"/>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36" name="Freeform 13"/>
            <p:cNvSpPr/>
            <p:nvPr/>
          </p:nvSpPr>
          <p:spPr bwMode="auto">
            <a:xfrm>
              <a:off x="2511948" y="612687"/>
              <a:ext cx="53842" cy="61560"/>
            </a:xfrm>
            <a:custGeom>
              <a:avLst/>
              <a:gdLst>
                <a:gd name="T0" fmla="*/ 0 w 34"/>
                <a:gd name="T1" fmla="*/ 31 h 40"/>
                <a:gd name="T2" fmla="*/ 19 w 34"/>
                <a:gd name="T3" fmla="*/ 0 h 40"/>
                <a:gd name="T4" fmla="*/ 34 w 34"/>
                <a:gd name="T5" fmla="*/ 8 h 40"/>
                <a:gd name="T6" fmla="*/ 14 w 34"/>
                <a:gd name="T7" fmla="*/ 40 h 40"/>
                <a:gd name="T8" fmla="*/ 0 w 34"/>
                <a:gd name="T9" fmla="*/ 31 h 40"/>
              </a:gdLst>
              <a:ahLst/>
              <a:cxnLst>
                <a:cxn ang="0">
                  <a:pos x="T0" y="T1"/>
                </a:cxn>
                <a:cxn ang="0">
                  <a:pos x="T2" y="T3"/>
                </a:cxn>
                <a:cxn ang="0">
                  <a:pos x="T4" y="T5"/>
                </a:cxn>
                <a:cxn ang="0">
                  <a:pos x="T6" y="T7"/>
                </a:cxn>
                <a:cxn ang="0">
                  <a:pos x="T8" y="T9"/>
                </a:cxn>
              </a:cxnLst>
              <a:rect l="0" t="0" r="r" b="b"/>
              <a:pathLst>
                <a:path w="34" h="40">
                  <a:moveTo>
                    <a:pt x="0" y="31"/>
                  </a:moveTo>
                  <a:lnTo>
                    <a:pt x="19" y="0"/>
                  </a:lnTo>
                  <a:lnTo>
                    <a:pt x="34" y="8"/>
                  </a:lnTo>
                  <a:lnTo>
                    <a:pt x="14" y="40"/>
                  </a:lnTo>
                  <a:lnTo>
                    <a:pt x="0" y="31"/>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37" name="Freeform 14"/>
            <p:cNvSpPr/>
            <p:nvPr/>
          </p:nvSpPr>
          <p:spPr bwMode="auto">
            <a:xfrm>
              <a:off x="2435032" y="601144"/>
              <a:ext cx="53842" cy="65408"/>
            </a:xfrm>
            <a:custGeom>
              <a:avLst/>
              <a:gdLst>
                <a:gd name="T0" fmla="*/ 34 w 34"/>
                <a:gd name="T1" fmla="*/ 32 h 40"/>
                <a:gd name="T2" fmla="*/ 20 w 34"/>
                <a:gd name="T3" fmla="*/ 40 h 40"/>
                <a:gd name="T4" fmla="*/ 0 w 34"/>
                <a:gd name="T5" fmla="*/ 8 h 40"/>
                <a:gd name="T6" fmla="*/ 14 w 34"/>
                <a:gd name="T7" fmla="*/ 0 h 40"/>
                <a:gd name="T8" fmla="*/ 34 w 34"/>
                <a:gd name="T9" fmla="*/ 32 h 40"/>
              </a:gdLst>
              <a:ahLst/>
              <a:cxnLst>
                <a:cxn ang="0">
                  <a:pos x="T0" y="T1"/>
                </a:cxn>
                <a:cxn ang="0">
                  <a:pos x="T2" y="T3"/>
                </a:cxn>
                <a:cxn ang="0">
                  <a:pos x="T4" y="T5"/>
                </a:cxn>
                <a:cxn ang="0">
                  <a:pos x="T6" y="T7"/>
                </a:cxn>
                <a:cxn ang="0">
                  <a:pos x="T8" y="T9"/>
                </a:cxn>
              </a:cxnLst>
              <a:rect l="0" t="0" r="r" b="b"/>
              <a:pathLst>
                <a:path w="34" h="40">
                  <a:moveTo>
                    <a:pt x="34" y="32"/>
                  </a:moveTo>
                  <a:lnTo>
                    <a:pt x="20" y="40"/>
                  </a:lnTo>
                  <a:lnTo>
                    <a:pt x="0" y="8"/>
                  </a:lnTo>
                  <a:lnTo>
                    <a:pt x="14" y="0"/>
                  </a:lnTo>
                  <a:lnTo>
                    <a:pt x="34" y="32"/>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38" name="Freeform 15"/>
            <p:cNvSpPr/>
            <p:nvPr/>
          </p:nvSpPr>
          <p:spPr bwMode="auto">
            <a:xfrm>
              <a:off x="2381190" y="612687"/>
              <a:ext cx="53842" cy="61560"/>
            </a:xfrm>
            <a:custGeom>
              <a:avLst/>
              <a:gdLst>
                <a:gd name="T0" fmla="*/ 0 w 33"/>
                <a:gd name="T1" fmla="*/ 8 h 40"/>
                <a:gd name="T2" fmla="*/ 14 w 33"/>
                <a:gd name="T3" fmla="*/ 0 h 40"/>
                <a:gd name="T4" fmla="*/ 33 w 33"/>
                <a:gd name="T5" fmla="*/ 31 h 40"/>
                <a:gd name="T6" fmla="*/ 20 w 33"/>
                <a:gd name="T7" fmla="*/ 40 h 40"/>
                <a:gd name="T8" fmla="*/ 0 w 33"/>
                <a:gd name="T9" fmla="*/ 8 h 40"/>
              </a:gdLst>
              <a:ahLst/>
              <a:cxnLst>
                <a:cxn ang="0">
                  <a:pos x="T0" y="T1"/>
                </a:cxn>
                <a:cxn ang="0">
                  <a:pos x="T2" y="T3"/>
                </a:cxn>
                <a:cxn ang="0">
                  <a:pos x="T4" y="T5"/>
                </a:cxn>
                <a:cxn ang="0">
                  <a:pos x="T6" y="T7"/>
                </a:cxn>
                <a:cxn ang="0">
                  <a:pos x="T8" y="T9"/>
                </a:cxn>
              </a:cxnLst>
              <a:rect l="0" t="0" r="r" b="b"/>
              <a:pathLst>
                <a:path w="33" h="40">
                  <a:moveTo>
                    <a:pt x="0" y="8"/>
                  </a:moveTo>
                  <a:lnTo>
                    <a:pt x="14" y="0"/>
                  </a:lnTo>
                  <a:lnTo>
                    <a:pt x="33" y="31"/>
                  </a:lnTo>
                  <a:lnTo>
                    <a:pt x="20" y="40"/>
                  </a:lnTo>
                  <a:lnTo>
                    <a:pt x="0" y="8"/>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39" name="Freeform 16"/>
            <p:cNvSpPr/>
            <p:nvPr/>
          </p:nvSpPr>
          <p:spPr bwMode="auto">
            <a:xfrm>
              <a:off x="2373498" y="535738"/>
              <a:ext cx="184600" cy="61560"/>
            </a:xfrm>
            <a:custGeom>
              <a:avLst/>
              <a:gdLst>
                <a:gd name="T0" fmla="*/ 0 w 117"/>
                <a:gd name="T1" fmla="*/ 23 h 39"/>
                <a:gd name="T2" fmla="*/ 112 w 117"/>
                <a:gd name="T3" fmla="*/ 0 h 39"/>
                <a:gd name="T4" fmla="*/ 117 w 117"/>
                <a:gd name="T5" fmla="*/ 15 h 39"/>
                <a:gd name="T6" fmla="*/ 4 w 117"/>
                <a:gd name="T7" fmla="*/ 39 h 39"/>
                <a:gd name="T8" fmla="*/ 0 w 117"/>
                <a:gd name="T9" fmla="*/ 23 h 39"/>
              </a:gdLst>
              <a:ahLst/>
              <a:cxnLst>
                <a:cxn ang="0">
                  <a:pos x="T0" y="T1"/>
                </a:cxn>
                <a:cxn ang="0">
                  <a:pos x="T2" y="T3"/>
                </a:cxn>
                <a:cxn ang="0">
                  <a:pos x="T4" y="T5"/>
                </a:cxn>
                <a:cxn ang="0">
                  <a:pos x="T6" y="T7"/>
                </a:cxn>
                <a:cxn ang="0">
                  <a:pos x="T8" y="T9"/>
                </a:cxn>
              </a:cxnLst>
              <a:rect l="0" t="0" r="r" b="b"/>
              <a:pathLst>
                <a:path w="117" h="39">
                  <a:moveTo>
                    <a:pt x="0" y="23"/>
                  </a:moveTo>
                  <a:lnTo>
                    <a:pt x="112" y="0"/>
                  </a:lnTo>
                  <a:lnTo>
                    <a:pt x="117" y="15"/>
                  </a:lnTo>
                  <a:lnTo>
                    <a:pt x="4" y="39"/>
                  </a:lnTo>
                  <a:lnTo>
                    <a:pt x="0" y="23"/>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40" name="Freeform 17"/>
            <p:cNvSpPr/>
            <p:nvPr/>
          </p:nvSpPr>
          <p:spPr bwMode="auto">
            <a:xfrm>
              <a:off x="2204281" y="604992"/>
              <a:ext cx="157681" cy="280865"/>
            </a:xfrm>
            <a:custGeom>
              <a:avLst/>
              <a:gdLst>
                <a:gd name="T0" fmla="*/ 62 w 101"/>
                <a:gd name="T1" fmla="*/ 67 h 178"/>
                <a:gd name="T2" fmla="*/ 65 w 101"/>
                <a:gd name="T3" fmla="*/ 65 h 178"/>
                <a:gd name="T4" fmla="*/ 96 w 101"/>
                <a:gd name="T5" fmla="*/ 119 h 178"/>
                <a:gd name="T6" fmla="*/ 81 w 101"/>
                <a:gd name="T7" fmla="*/ 127 h 178"/>
                <a:gd name="T8" fmla="*/ 62 w 101"/>
                <a:gd name="T9" fmla="*/ 93 h 178"/>
                <a:gd name="T10" fmla="*/ 62 w 101"/>
                <a:gd name="T11" fmla="*/ 178 h 178"/>
                <a:gd name="T12" fmla="*/ 45 w 101"/>
                <a:gd name="T13" fmla="*/ 178 h 178"/>
                <a:gd name="T14" fmla="*/ 45 w 101"/>
                <a:gd name="T15" fmla="*/ 79 h 178"/>
                <a:gd name="T16" fmla="*/ 15 w 101"/>
                <a:gd name="T17" fmla="*/ 133 h 178"/>
                <a:gd name="T18" fmla="*/ 0 w 101"/>
                <a:gd name="T19" fmla="*/ 124 h 178"/>
                <a:gd name="T20" fmla="*/ 45 w 101"/>
                <a:gd name="T21" fmla="*/ 46 h 178"/>
                <a:gd name="T22" fmla="*/ 45 w 101"/>
                <a:gd name="T23" fmla="*/ 33 h 178"/>
                <a:gd name="T24" fmla="*/ 7 w 101"/>
                <a:gd name="T25" fmla="*/ 33 h 178"/>
                <a:gd name="T26" fmla="*/ 7 w 101"/>
                <a:gd name="T27" fmla="*/ 17 h 178"/>
                <a:gd name="T28" fmla="*/ 45 w 101"/>
                <a:gd name="T29" fmla="*/ 17 h 178"/>
                <a:gd name="T30" fmla="*/ 45 w 101"/>
                <a:gd name="T31" fmla="*/ 0 h 178"/>
                <a:gd name="T32" fmla="*/ 62 w 101"/>
                <a:gd name="T33" fmla="*/ 0 h 178"/>
                <a:gd name="T34" fmla="*/ 62 w 101"/>
                <a:gd name="T35" fmla="*/ 17 h 178"/>
                <a:gd name="T36" fmla="*/ 101 w 101"/>
                <a:gd name="T37" fmla="*/ 17 h 178"/>
                <a:gd name="T38" fmla="*/ 101 w 101"/>
                <a:gd name="T39" fmla="*/ 33 h 178"/>
                <a:gd name="T40" fmla="*/ 62 w 101"/>
                <a:gd name="T41" fmla="*/ 33 h 178"/>
                <a:gd name="T42" fmla="*/ 62 w 101"/>
                <a:gd name="T43" fmla="*/ 67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1" h="178">
                  <a:moveTo>
                    <a:pt x="62" y="67"/>
                  </a:moveTo>
                  <a:lnTo>
                    <a:pt x="65" y="65"/>
                  </a:lnTo>
                  <a:lnTo>
                    <a:pt x="96" y="119"/>
                  </a:lnTo>
                  <a:lnTo>
                    <a:pt x="81" y="127"/>
                  </a:lnTo>
                  <a:lnTo>
                    <a:pt x="62" y="93"/>
                  </a:lnTo>
                  <a:lnTo>
                    <a:pt x="62" y="178"/>
                  </a:lnTo>
                  <a:lnTo>
                    <a:pt x="45" y="178"/>
                  </a:lnTo>
                  <a:lnTo>
                    <a:pt x="45" y="79"/>
                  </a:lnTo>
                  <a:lnTo>
                    <a:pt x="15" y="133"/>
                  </a:lnTo>
                  <a:lnTo>
                    <a:pt x="0" y="124"/>
                  </a:lnTo>
                  <a:lnTo>
                    <a:pt x="45" y="46"/>
                  </a:lnTo>
                  <a:lnTo>
                    <a:pt x="45" y="33"/>
                  </a:lnTo>
                  <a:lnTo>
                    <a:pt x="7" y="33"/>
                  </a:lnTo>
                  <a:lnTo>
                    <a:pt x="7" y="17"/>
                  </a:lnTo>
                  <a:lnTo>
                    <a:pt x="45" y="17"/>
                  </a:lnTo>
                  <a:lnTo>
                    <a:pt x="45" y="0"/>
                  </a:lnTo>
                  <a:lnTo>
                    <a:pt x="62" y="0"/>
                  </a:lnTo>
                  <a:lnTo>
                    <a:pt x="62" y="17"/>
                  </a:lnTo>
                  <a:lnTo>
                    <a:pt x="101" y="17"/>
                  </a:lnTo>
                  <a:lnTo>
                    <a:pt x="101" y="33"/>
                  </a:lnTo>
                  <a:lnTo>
                    <a:pt x="62" y="33"/>
                  </a:lnTo>
                  <a:lnTo>
                    <a:pt x="62" y="67"/>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41" name="Freeform 18"/>
            <p:cNvSpPr/>
            <p:nvPr/>
          </p:nvSpPr>
          <p:spPr bwMode="auto">
            <a:xfrm>
              <a:off x="2211973" y="535738"/>
              <a:ext cx="142297" cy="61560"/>
            </a:xfrm>
            <a:custGeom>
              <a:avLst/>
              <a:gdLst>
                <a:gd name="T0" fmla="*/ 0 w 89"/>
                <a:gd name="T1" fmla="*/ 22 h 38"/>
                <a:gd name="T2" fmla="*/ 84 w 89"/>
                <a:gd name="T3" fmla="*/ 0 h 38"/>
                <a:gd name="T4" fmla="*/ 89 w 89"/>
                <a:gd name="T5" fmla="*/ 16 h 38"/>
                <a:gd name="T6" fmla="*/ 4 w 89"/>
                <a:gd name="T7" fmla="*/ 38 h 38"/>
                <a:gd name="T8" fmla="*/ 0 w 89"/>
                <a:gd name="T9" fmla="*/ 22 h 38"/>
              </a:gdLst>
              <a:ahLst/>
              <a:cxnLst>
                <a:cxn ang="0">
                  <a:pos x="T0" y="T1"/>
                </a:cxn>
                <a:cxn ang="0">
                  <a:pos x="T2" y="T3"/>
                </a:cxn>
                <a:cxn ang="0">
                  <a:pos x="T4" y="T5"/>
                </a:cxn>
                <a:cxn ang="0">
                  <a:pos x="T6" y="T7"/>
                </a:cxn>
                <a:cxn ang="0">
                  <a:pos x="T8" y="T9"/>
                </a:cxn>
              </a:cxnLst>
              <a:rect l="0" t="0" r="r" b="b"/>
              <a:pathLst>
                <a:path w="89" h="38">
                  <a:moveTo>
                    <a:pt x="0" y="22"/>
                  </a:moveTo>
                  <a:lnTo>
                    <a:pt x="84" y="0"/>
                  </a:lnTo>
                  <a:lnTo>
                    <a:pt x="89" y="16"/>
                  </a:lnTo>
                  <a:lnTo>
                    <a:pt x="4" y="38"/>
                  </a:lnTo>
                  <a:lnTo>
                    <a:pt x="0" y="22"/>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42" name="Freeform 19"/>
            <p:cNvSpPr>
              <a:spLocks noEditPoints="1"/>
            </p:cNvSpPr>
            <p:nvPr/>
          </p:nvSpPr>
          <p:spPr bwMode="auto">
            <a:xfrm>
              <a:off x="1538952" y="993587"/>
              <a:ext cx="949922" cy="534801"/>
            </a:xfrm>
            <a:custGeom>
              <a:avLst/>
              <a:gdLst>
                <a:gd name="T0" fmla="*/ 740 w 776"/>
                <a:gd name="T1" fmla="*/ 336 h 436"/>
                <a:gd name="T2" fmla="*/ 626 w 776"/>
                <a:gd name="T3" fmla="*/ 383 h 436"/>
                <a:gd name="T4" fmla="*/ 462 w 776"/>
                <a:gd name="T5" fmla="*/ 218 h 436"/>
                <a:gd name="T6" fmla="*/ 626 w 776"/>
                <a:gd name="T7" fmla="*/ 54 h 436"/>
                <a:gd name="T8" fmla="*/ 738 w 776"/>
                <a:gd name="T9" fmla="*/ 99 h 436"/>
                <a:gd name="T10" fmla="*/ 774 w 776"/>
                <a:gd name="T11" fmla="*/ 58 h 436"/>
                <a:gd name="T12" fmla="*/ 626 w 776"/>
                <a:gd name="T13" fmla="*/ 0 h 436"/>
                <a:gd name="T14" fmla="*/ 422 w 776"/>
                <a:gd name="T15" fmla="*/ 141 h 436"/>
                <a:gd name="T16" fmla="*/ 218 w 776"/>
                <a:gd name="T17" fmla="*/ 0 h 436"/>
                <a:gd name="T18" fmla="*/ 0 w 776"/>
                <a:gd name="T19" fmla="*/ 218 h 436"/>
                <a:gd name="T20" fmla="*/ 218 w 776"/>
                <a:gd name="T21" fmla="*/ 436 h 436"/>
                <a:gd name="T22" fmla="*/ 422 w 776"/>
                <a:gd name="T23" fmla="*/ 294 h 436"/>
                <a:gd name="T24" fmla="*/ 626 w 776"/>
                <a:gd name="T25" fmla="*/ 436 h 436"/>
                <a:gd name="T26" fmla="*/ 776 w 776"/>
                <a:gd name="T27" fmla="*/ 375 h 436"/>
                <a:gd name="T28" fmla="*/ 740 w 776"/>
                <a:gd name="T29" fmla="*/ 336 h 436"/>
                <a:gd name="T30" fmla="*/ 218 w 776"/>
                <a:gd name="T31" fmla="*/ 382 h 436"/>
                <a:gd name="T32" fmla="*/ 55 w 776"/>
                <a:gd name="T33" fmla="*/ 219 h 436"/>
                <a:gd name="T34" fmla="*/ 218 w 776"/>
                <a:gd name="T35" fmla="*/ 55 h 436"/>
                <a:gd name="T36" fmla="*/ 381 w 776"/>
                <a:gd name="T37" fmla="*/ 219 h 436"/>
                <a:gd name="T38" fmla="*/ 218 w 776"/>
                <a:gd name="T39" fmla="*/ 382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6" h="436">
                  <a:moveTo>
                    <a:pt x="740" y="336"/>
                  </a:moveTo>
                  <a:cubicBezTo>
                    <a:pt x="710" y="365"/>
                    <a:pt x="670" y="383"/>
                    <a:pt x="626" y="383"/>
                  </a:cubicBezTo>
                  <a:cubicBezTo>
                    <a:pt x="536" y="383"/>
                    <a:pt x="462" y="309"/>
                    <a:pt x="462" y="218"/>
                  </a:cubicBezTo>
                  <a:cubicBezTo>
                    <a:pt x="462" y="128"/>
                    <a:pt x="536" y="54"/>
                    <a:pt x="626" y="54"/>
                  </a:cubicBezTo>
                  <a:cubicBezTo>
                    <a:pt x="670" y="54"/>
                    <a:pt x="709" y="71"/>
                    <a:pt x="738" y="99"/>
                  </a:cubicBezTo>
                  <a:cubicBezTo>
                    <a:pt x="774" y="58"/>
                    <a:pt x="774" y="58"/>
                    <a:pt x="774" y="58"/>
                  </a:cubicBezTo>
                  <a:cubicBezTo>
                    <a:pt x="735" y="22"/>
                    <a:pt x="683" y="0"/>
                    <a:pt x="626" y="0"/>
                  </a:cubicBezTo>
                  <a:cubicBezTo>
                    <a:pt x="532" y="0"/>
                    <a:pt x="453" y="58"/>
                    <a:pt x="422" y="141"/>
                  </a:cubicBezTo>
                  <a:cubicBezTo>
                    <a:pt x="391" y="58"/>
                    <a:pt x="311" y="0"/>
                    <a:pt x="218" y="0"/>
                  </a:cubicBezTo>
                  <a:cubicBezTo>
                    <a:pt x="98" y="0"/>
                    <a:pt x="0" y="97"/>
                    <a:pt x="0" y="218"/>
                  </a:cubicBezTo>
                  <a:cubicBezTo>
                    <a:pt x="0" y="338"/>
                    <a:pt x="98" y="436"/>
                    <a:pt x="218" y="436"/>
                  </a:cubicBezTo>
                  <a:cubicBezTo>
                    <a:pt x="311" y="436"/>
                    <a:pt x="391" y="377"/>
                    <a:pt x="422" y="294"/>
                  </a:cubicBezTo>
                  <a:cubicBezTo>
                    <a:pt x="453" y="377"/>
                    <a:pt x="532" y="436"/>
                    <a:pt x="626" y="436"/>
                  </a:cubicBezTo>
                  <a:cubicBezTo>
                    <a:pt x="684" y="436"/>
                    <a:pt x="737" y="413"/>
                    <a:pt x="776" y="375"/>
                  </a:cubicBezTo>
                  <a:lnTo>
                    <a:pt x="740" y="336"/>
                  </a:lnTo>
                  <a:close/>
                  <a:moveTo>
                    <a:pt x="218" y="382"/>
                  </a:moveTo>
                  <a:cubicBezTo>
                    <a:pt x="128" y="382"/>
                    <a:pt x="55" y="309"/>
                    <a:pt x="55" y="219"/>
                  </a:cubicBezTo>
                  <a:cubicBezTo>
                    <a:pt x="55" y="128"/>
                    <a:pt x="128" y="55"/>
                    <a:pt x="218" y="55"/>
                  </a:cubicBezTo>
                  <a:cubicBezTo>
                    <a:pt x="308" y="55"/>
                    <a:pt x="381" y="128"/>
                    <a:pt x="381" y="219"/>
                  </a:cubicBezTo>
                  <a:cubicBezTo>
                    <a:pt x="381" y="309"/>
                    <a:pt x="308" y="382"/>
                    <a:pt x="218" y="382"/>
                  </a:cubicBez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443" name="Freeform 20"/>
            <p:cNvSpPr>
              <a:spLocks noEditPoints="1"/>
            </p:cNvSpPr>
            <p:nvPr/>
          </p:nvSpPr>
          <p:spPr bwMode="auto">
            <a:xfrm>
              <a:off x="615950" y="458788"/>
              <a:ext cx="926846" cy="1088836"/>
            </a:xfrm>
            <a:custGeom>
              <a:avLst/>
              <a:gdLst>
                <a:gd name="T0" fmla="*/ 313 w 756"/>
                <a:gd name="T1" fmla="*/ 0 h 888"/>
                <a:gd name="T2" fmla="*/ 296 w 756"/>
                <a:gd name="T3" fmla="*/ 1 h 888"/>
                <a:gd name="T4" fmla="*/ 296 w 756"/>
                <a:gd name="T5" fmla="*/ 0 h 888"/>
                <a:gd name="T6" fmla="*/ 0 w 756"/>
                <a:gd name="T7" fmla="*/ 0 h 888"/>
                <a:gd name="T8" fmla="*/ 0 w 756"/>
                <a:gd name="T9" fmla="*/ 888 h 888"/>
                <a:gd name="T10" fmla="*/ 296 w 756"/>
                <a:gd name="T11" fmla="*/ 888 h 888"/>
                <a:gd name="T12" fmla="*/ 296 w 756"/>
                <a:gd name="T13" fmla="*/ 888 h 888"/>
                <a:gd name="T14" fmla="*/ 311 w 756"/>
                <a:gd name="T15" fmla="*/ 888 h 888"/>
                <a:gd name="T16" fmla="*/ 756 w 756"/>
                <a:gd name="T17" fmla="*/ 442 h 888"/>
                <a:gd name="T18" fmla="*/ 313 w 756"/>
                <a:gd name="T19" fmla="*/ 0 h 888"/>
                <a:gd name="T20" fmla="*/ 257 w 756"/>
                <a:gd name="T21" fmla="*/ 326 h 888"/>
                <a:gd name="T22" fmla="*/ 349 w 756"/>
                <a:gd name="T23" fmla="*/ 92 h 888"/>
                <a:gd name="T24" fmla="*/ 411 w 756"/>
                <a:gd name="T25" fmla="*/ 341 h 888"/>
                <a:gd name="T26" fmla="*/ 317 w 756"/>
                <a:gd name="T27" fmla="*/ 578 h 888"/>
                <a:gd name="T28" fmla="*/ 257 w 756"/>
                <a:gd name="T29" fmla="*/ 326 h 888"/>
                <a:gd name="T30" fmla="*/ 234 w 756"/>
                <a:gd name="T31" fmla="*/ 790 h 888"/>
                <a:gd name="T32" fmla="*/ 118 w 756"/>
                <a:gd name="T33" fmla="*/ 558 h 888"/>
                <a:gd name="T34" fmla="*/ 212 w 756"/>
                <a:gd name="T35" fmla="*/ 279 h 888"/>
                <a:gd name="T36" fmla="*/ 273 w 756"/>
                <a:gd name="T37" fmla="*/ 573 h 888"/>
                <a:gd name="T38" fmla="*/ 278 w 756"/>
                <a:gd name="T39" fmla="*/ 667 h 888"/>
                <a:gd name="T40" fmla="*/ 234 w 756"/>
                <a:gd name="T41" fmla="*/ 790 h 888"/>
                <a:gd name="T42" fmla="*/ 505 w 756"/>
                <a:gd name="T43" fmla="*/ 664 h 888"/>
                <a:gd name="T44" fmla="*/ 278 w 756"/>
                <a:gd name="T45" fmla="*/ 789 h 888"/>
                <a:gd name="T46" fmla="*/ 395 w 756"/>
                <a:gd name="T47" fmla="*/ 559 h 888"/>
                <a:gd name="T48" fmla="*/ 616 w 756"/>
                <a:gd name="T49" fmla="*/ 426 h 888"/>
                <a:gd name="T50" fmla="*/ 505 w 756"/>
                <a:gd name="T51" fmla="*/ 664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56" h="888">
                  <a:moveTo>
                    <a:pt x="313" y="0"/>
                  </a:moveTo>
                  <a:cubicBezTo>
                    <a:pt x="307" y="0"/>
                    <a:pt x="302" y="0"/>
                    <a:pt x="296" y="1"/>
                  </a:cubicBezTo>
                  <a:cubicBezTo>
                    <a:pt x="296" y="0"/>
                    <a:pt x="296" y="0"/>
                    <a:pt x="296" y="0"/>
                  </a:cubicBezTo>
                  <a:cubicBezTo>
                    <a:pt x="0" y="0"/>
                    <a:pt x="0" y="0"/>
                    <a:pt x="0" y="0"/>
                  </a:cubicBezTo>
                  <a:cubicBezTo>
                    <a:pt x="0" y="888"/>
                    <a:pt x="0" y="888"/>
                    <a:pt x="0" y="888"/>
                  </a:cubicBezTo>
                  <a:cubicBezTo>
                    <a:pt x="296" y="888"/>
                    <a:pt x="296" y="888"/>
                    <a:pt x="296" y="888"/>
                  </a:cubicBezTo>
                  <a:cubicBezTo>
                    <a:pt x="296" y="888"/>
                    <a:pt x="296" y="888"/>
                    <a:pt x="296" y="888"/>
                  </a:cubicBezTo>
                  <a:cubicBezTo>
                    <a:pt x="301" y="888"/>
                    <a:pt x="306" y="888"/>
                    <a:pt x="311" y="888"/>
                  </a:cubicBezTo>
                  <a:cubicBezTo>
                    <a:pt x="556" y="888"/>
                    <a:pt x="756" y="686"/>
                    <a:pt x="756" y="442"/>
                  </a:cubicBezTo>
                  <a:cubicBezTo>
                    <a:pt x="756" y="197"/>
                    <a:pt x="557" y="1"/>
                    <a:pt x="313" y="0"/>
                  </a:cubicBezTo>
                  <a:close/>
                  <a:moveTo>
                    <a:pt x="257" y="326"/>
                  </a:moveTo>
                  <a:cubicBezTo>
                    <a:pt x="268" y="192"/>
                    <a:pt x="349" y="92"/>
                    <a:pt x="349" y="92"/>
                  </a:cubicBezTo>
                  <a:cubicBezTo>
                    <a:pt x="349" y="92"/>
                    <a:pt x="427" y="188"/>
                    <a:pt x="411" y="341"/>
                  </a:cubicBezTo>
                  <a:cubicBezTo>
                    <a:pt x="396" y="491"/>
                    <a:pt x="317" y="578"/>
                    <a:pt x="317" y="578"/>
                  </a:cubicBezTo>
                  <a:cubicBezTo>
                    <a:pt x="317" y="578"/>
                    <a:pt x="245" y="459"/>
                    <a:pt x="257" y="326"/>
                  </a:cubicBezTo>
                  <a:close/>
                  <a:moveTo>
                    <a:pt x="234" y="790"/>
                  </a:moveTo>
                  <a:cubicBezTo>
                    <a:pt x="234" y="790"/>
                    <a:pt x="127" y="667"/>
                    <a:pt x="118" y="558"/>
                  </a:cubicBezTo>
                  <a:cubicBezTo>
                    <a:pt x="105" y="410"/>
                    <a:pt x="212" y="279"/>
                    <a:pt x="212" y="279"/>
                  </a:cubicBezTo>
                  <a:cubicBezTo>
                    <a:pt x="205" y="483"/>
                    <a:pt x="273" y="573"/>
                    <a:pt x="273" y="573"/>
                  </a:cubicBezTo>
                  <a:cubicBezTo>
                    <a:pt x="273" y="573"/>
                    <a:pt x="289" y="597"/>
                    <a:pt x="278" y="667"/>
                  </a:cubicBezTo>
                  <a:cubicBezTo>
                    <a:pt x="267" y="736"/>
                    <a:pt x="234" y="790"/>
                    <a:pt x="234" y="790"/>
                  </a:cubicBezTo>
                  <a:close/>
                  <a:moveTo>
                    <a:pt x="505" y="664"/>
                  </a:moveTo>
                  <a:cubicBezTo>
                    <a:pt x="408" y="771"/>
                    <a:pt x="278" y="789"/>
                    <a:pt x="278" y="789"/>
                  </a:cubicBezTo>
                  <a:cubicBezTo>
                    <a:pt x="278" y="789"/>
                    <a:pt x="282" y="666"/>
                    <a:pt x="395" y="559"/>
                  </a:cubicBezTo>
                  <a:cubicBezTo>
                    <a:pt x="508" y="453"/>
                    <a:pt x="616" y="426"/>
                    <a:pt x="616" y="426"/>
                  </a:cubicBezTo>
                  <a:cubicBezTo>
                    <a:pt x="616" y="426"/>
                    <a:pt x="601" y="557"/>
                    <a:pt x="505" y="664"/>
                  </a:cubicBez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grpSp>
      <p:grpSp>
        <p:nvGrpSpPr>
          <p:cNvPr id="444" name="组合 16"/>
          <p:cNvGrpSpPr/>
          <p:nvPr/>
        </p:nvGrpSpPr>
        <p:grpSpPr bwMode="auto">
          <a:xfrm>
            <a:off x="1825625" y="1750594"/>
            <a:ext cx="8540750" cy="1105443"/>
            <a:chOff x="-3208306" y="-2017484"/>
            <a:chExt cx="6536528" cy="1579042"/>
          </a:xfrm>
        </p:grpSpPr>
        <p:cxnSp>
          <p:nvCxnSpPr>
            <p:cNvPr id="445" name="直接连接符 444"/>
            <p:cNvCxnSpPr/>
            <p:nvPr/>
          </p:nvCxnSpPr>
          <p:spPr>
            <a:xfrm flipV="1">
              <a:off x="-3208306" y="-1190932"/>
              <a:ext cx="2368261" cy="2963"/>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46" name="直接连接符 445"/>
            <p:cNvCxnSpPr/>
            <p:nvPr/>
          </p:nvCxnSpPr>
          <p:spPr>
            <a:xfrm flipV="1">
              <a:off x="-841632" y="-1587914"/>
              <a:ext cx="188889" cy="42660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47" name="直接连接符 446"/>
            <p:cNvCxnSpPr/>
            <p:nvPr/>
          </p:nvCxnSpPr>
          <p:spPr>
            <a:xfrm>
              <a:off x="-652743" y="-1587914"/>
              <a:ext cx="112699" cy="114947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48" name="直接连接符 447"/>
            <p:cNvCxnSpPr/>
            <p:nvPr/>
          </p:nvCxnSpPr>
          <p:spPr>
            <a:xfrm flipV="1">
              <a:off x="-536869" y="-1353871"/>
              <a:ext cx="144444" cy="91542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49" name="直接连接符 448"/>
            <p:cNvCxnSpPr/>
            <p:nvPr/>
          </p:nvCxnSpPr>
          <p:spPr>
            <a:xfrm>
              <a:off x="-392424" y="-1353871"/>
              <a:ext cx="126985" cy="30514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0" name="直接连接符 449"/>
            <p:cNvCxnSpPr/>
            <p:nvPr/>
          </p:nvCxnSpPr>
          <p:spPr>
            <a:xfrm flipV="1">
              <a:off x="-265440" y="-1386460"/>
              <a:ext cx="112699" cy="33773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1" name="直接连接符 450"/>
            <p:cNvCxnSpPr/>
            <p:nvPr/>
          </p:nvCxnSpPr>
          <p:spPr>
            <a:xfrm>
              <a:off x="-152741" y="-1386460"/>
              <a:ext cx="223810" cy="45327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2" name="直接连接符 451"/>
            <p:cNvCxnSpPr/>
            <p:nvPr/>
          </p:nvCxnSpPr>
          <p:spPr>
            <a:xfrm flipV="1">
              <a:off x="382181" y="-2017484"/>
              <a:ext cx="206350" cy="128278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3" name="直接连接符 452"/>
            <p:cNvCxnSpPr/>
            <p:nvPr/>
          </p:nvCxnSpPr>
          <p:spPr>
            <a:xfrm>
              <a:off x="588531" y="-2017484"/>
              <a:ext cx="180953" cy="595473"/>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4" name="直接连接符 453"/>
            <p:cNvCxnSpPr/>
            <p:nvPr/>
          </p:nvCxnSpPr>
          <p:spPr>
            <a:xfrm>
              <a:off x="1132978" y="-1113905"/>
              <a:ext cx="2195244"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5" name="直接连接符 454"/>
            <p:cNvCxnSpPr/>
            <p:nvPr/>
          </p:nvCxnSpPr>
          <p:spPr>
            <a:xfrm flipV="1">
              <a:off x="769484" y="-1777518"/>
              <a:ext cx="174604" cy="33773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6" name="直接连接符 455"/>
            <p:cNvCxnSpPr/>
            <p:nvPr/>
          </p:nvCxnSpPr>
          <p:spPr>
            <a:xfrm>
              <a:off x="944088" y="-1777518"/>
              <a:ext cx="104762" cy="87988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7" name="直接连接符 456"/>
            <p:cNvCxnSpPr/>
            <p:nvPr/>
          </p:nvCxnSpPr>
          <p:spPr>
            <a:xfrm flipV="1">
              <a:off x="71069" y="-1475337"/>
              <a:ext cx="88889" cy="54214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8" name="直接连接符 457"/>
            <p:cNvCxnSpPr/>
            <p:nvPr/>
          </p:nvCxnSpPr>
          <p:spPr>
            <a:xfrm>
              <a:off x="159958" y="-1466448"/>
              <a:ext cx="222223" cy="731751"/>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9" name="直接连接符 458"/>
            <p:cNvCxnSpPr/>
            <p:nvPr/>
          </p:nvCxnSpPr>
          <p:spPr>
            <a:xfrm flipV="1">
              <a:off x="1048850" y="-1116867"/>
              <a:ext cx="88889" cy="21922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60" name="组合 2"/>
          <p:cNvGrpSpPr/>
          <p:nvPr/>
        </p:nvGrpSpPr>
        <p:grpSpPr bwMode="auto">
          <a:xfrm flipH="1">
            <a:off x="1827700" y="2814557"/>
            <a:ext cx="464577" cy="562056"/>
            <a:chOff x="2734226" y="2761200"/>
            <a:chExt cx="534773" cy="646329"/>
          </a:xfrm>
        </p:grpSpPr>
        <p:sp>
          <p:nvSpPr>
            <p:cNvPr id="461" name="直角三角形 460"/>
            <p:cNvSpPr/>
            <p:nvPr/>
          </p:nvSpPr>
          <p:spPr>
            <a:xfrm rot="20236809">
              <a:off x="2734226" y="2825595"/>
              <a:ext cx="303198" cy="581934"/>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sp>
          <p:nvSpPr>
            <p:cNvPr id="462" name="直角三角形 461"/>
            <p:cNvSpPr/>
            <p:nvPr/>
          </p:nvSpPr>
          <p:spPr>
            <a:xfrm rot="14347226">
              <a:off x="2967100" y="2666794"/>
              <a:ext cx="207494" cy="396305"/>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grpSp>
      <p:grpSp>
        <p:nvGrpSpPr>
          <p:cNvPr id="463" name="组合 40"/>
          <p:cNvGrpSpPr/>
          <p:nvPr/>
        </p:nvGrpSpPr>
        <p:grpSpPr bwMode="auto">
          <a:xfrm>
            <a:off x="9810542" y="2758560"/>
            <a:ext cx="464577" cy="559981"/>
            <a:chOff x="2734226" y="2761200"/>
            <a:chExt cx="534773" cy="646329"/>
          </a:xfrm>
        </p:grpSpPr>
        <p:sp>
          <p:nvSpPr>
            <p:cNvPr id="464" name="直角三角形 463"/>
            <p:cNvSpPr/>
            <p:nvPr/>
          </p:nvSpPr>
          <p:spPr>
            <a:xfrm rot="20236809">
              <a:off x="2734226" y="2823439"/>
              <a:ext cx="303198" cy="584090"/>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sp>
          <p:nvSpPr>
            <p:cNvPr id="465" name="直角三角形 464"/>
            <p:cNvSpPr/>
            <p:nvPr/>
          </p:nvSpPr>
          <p:spPr>
            <a:xfrm rot="14347226">
              <a:off x="2967913" y="2665981"/>
              <a:ext cx="205868" cy="396305"/>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4" name="Date Placeholder 3"/>
          <p:cNvSpPr>
            <a:spLocks noGrp="1"/>
          </p:cNvSpPr>
          <p:nvPr>
            <p:ph type="dt" sz="half" idx="10"/>
          </p:nvPr>
        </p:nvSpPr>
        <p:spPr/>
        <p:txBody>
          <a:bodyPr/>
          <a:lstStyle>
            <a:lvl1pPr>
              <a:defRPr/>
            </a:lvl1pPr>
          </a:lstStyle>
          <a:p>
            <a:fld id="{13D0CE79-49FB-443D-BEF8-6B709DE8FD0C}" type="datetimeFigureOut">
              <a:rPr lang="zh-CN" altLang="en-US" smtClean="0"/>
            </a:fld>
            <a:endParaRPr lang="zh-CN" altLang="en-US"/>
          </a:p>
        </p:txBody>
      </p:sp>
      <p:sp>
        <p:nvSpPr>
          <p:cNvPr id="5" name="Footer Placeholder 4"/>
          <p:cNvSpPr>
            <a:spLocks noGrp="1"/>
          </p:cNvSpPr>
          <p:nvPr>
            <p:ph type="ftr" sz="quarter" idx="11"/>
          </p:nvPr>
        </p:nvSpPr>
        <p:spPr/>
        <p:txBody>
          <a:bodyPr/>
          <a:lstStyle>
            <a:lvl1pPr>
              <a:defRPr/>
            </a:lvl1pPr>
          </a:lstStyle>
          <a:p>
            <a:endParaRPr lang="zh-CN" altLang="en-US"/>
          </a:p>
        </p:txBody>
      </p:sp>
      <p:sp>
        <p:nvSpPr>
          <p:cNvPr id="6" name="Slide Number Placeholder 5"/>
          <p:cNvSpPr>
            <a:spLocks noGrp="1"/>
          </p:cNvSpPr>
          <p:nvPr>
            <p:ph type="sldNum" sz="quarter" idx="12"/>
          </p:nvPr>
        </p:nvSpPr>
        <p:spPr/>
        <p:txBody>
          <a:bodyPr/>
          <a:lstStyle>
            <a:lvl1pPr>
              <a:defRPr/>
            </a:lvl1pPr>
          </a:lstStyle>
          <a:p>
            <a:fld id="{EF906490-237C-474C-BA2E-D98840BC1F8F}" type="slidenum">
              <a:rPr lang="zh-CN" altLang="en-US" smtClean="0"/>
            </a:fld>
            <a:endParaRPr lang="zh-CN" altLang="en-US"/>
          </a:p>
        </p:txBody>
      </p:sp>
      <p:sp>
        <p:nvSpPr>
          <p:cNvPr id="8" name="内容占位符 7"/>
          <p:cNvSpPr>
            <a:spLocks noGrp="1"/>
          </p:cNvSpPr>
          <p:nvPr>
            <p:ph sz="quarter" idx="13"/>
          </p:nvPr>
        </p:nvSpPr>
        <p:spPr>
          <a:xfrm>
            <a:off x="838198" y="1363663"/>
            <a:ext cx="10515602" cy="4867275"/>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852863" y="2069506"/>
            <a:ext cx="4473574" cy="1125939"/>
          </a:xfrm>
        </p:spPr>
        <p:txBody>
          <a:bodyPr anchor="ctr"/>
          <a:lstStyle>
            <a:lvl1pPr algn="ctr">
              <a:lnSpc>
                <a:spcPct val="150000"/>
              </a:lnSpc>
              <a:defRPr sz="3600">
                <a:solidFill>
                  <a:schemeClr val="accent1"/>
                </a:solidFill>
              </a:defRPr>
            </a:lvl1pPr>
          </a:lstStyle>
          <a:p>
            <a:r>
              <a:rPr lang="zh-CN" altLang="en-US" dirty="0" smtClean="0"/>
              <a:t>单击此处编辑标题</a:t>
            </a:r>
            <a:endParaRPr lang="en-US" dirty="0"/>
          </a:p>
        </p:txBody>
      </p:sp>
      <p:sp>
        <p:nvSpPr>
          <p:cNvPr id="3" name="Text Placeholder 2"/>
          <p:cNvSpPr>
            <a:spLocks noGrp="1"/>
          </p:cNvSpPr>
          <p:nvPr>
            <p:ph type="body" idx="1"/>
          </p:nvPr>
        </p:nvSpPr>
        <p:spPr>
          <a:xfrm>
            <a:off x="2218841" y="3226441"/>
            <a:ext cx="7754318" cy="730510"/>
          </a:xfrm>
        </p:spPr>
        <p:txBody>
          <a:bodyPr/>
          <a:lstStyle>
            <a:lvl1pPr marL="0" indent="0" algn="ctr">
              <a:lnSpc>
                <a:spcPct val="150000"/>
              </a:lnSpc>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6" name="Date Placeholder 3"/>
          <p:cNvSpPr>
            <a:spLocks noGrp="1"/>
          </p:cNvSpPr>
          <p:nvPr>
            <p:ph type="dt" sz="half" idx="10"/>
          </p:nvPr>
        </p:nvSpPr>
        <p:spPr/>
        <p:txBody>
          <a:bodyPr/>
          <a:lstStyle>
            <a:lvl1pPr>
              <a:defRPr smtClean="0"/>
            </a:lvl1pPr>
          </a:lstStyle>
          <a:p>
            <a:fld id="{13D0CE79-49FB-443D-BEF8-6B709DE8FD0C}" type="datetimeFigureOut">
              <a:rPr lang="zh-CN" altLang="en-US" smtClean="0"/>
            </a:fld>
            <a:endParaRPr lang="zh-CN" altLang="en-US"/>
          </a:p>
        </p:txBody>
      </p:sp>
      <p:sp>
        <p:nvSpPr>
          <p:cNvPr id="7" name="Footer Placeholder 4"/>
          <p:cNvSpPr>
            <a:spLocks noGrp="1"/>
          </p:cNvSpPr>
          <p:nvPr>
            <p:ph type="ftr" sz="quarter" idx="11"/>
          </p:nvPr>
        </p:nvSpPr>
        <p:spPr/>
        <p:txBody>
          <a:bodyPr/>
          <a:lstStyle>
            <a:lvl1pPr>
              <a:defRPr/>
            </a:lvl1pPr>
          </a:lstStyle>
          <a:p>
            <a:endParaRPr lang="zh-CN" altLang="en-US"/>
          </a:p>
        </p:txBody>
      </p:sp>
      <p:sp>
        <p:nvSpPr>
          <p:cNvPr id="8" name="Slide Number Placeholder 5"/>
          <p:cNvSpPr>
            <a:spLocks noGrp="1"/>
          </p:cNvSpPr>
          <p:nvPr>
            <p:ph type="sldNum" sz="quarter" idx="12"/>
          </p:nvPr>
        </p:nvSpPr>
        <p:spPr/>
        <p:txBody>
          <a:bodyPr/>
          <a:lstStyle>
            <a:lvl1pPr>
              <a:defRPr smtClean="0"/>
            </a:lvl1pPr>
          </a:lstStyle>
          <a:p>
            <a:fld id="{EF906490-237C-474C-BA2E-D98840BC1F8F}" type="slidenum">
              <a:rPr lang="zh-CN" altLang="en-US" smtClean="0"/>
            </a:fld>
            <a:endParaRPr lang="zh-CN" altLang="en-US"/>
          </a:p>
        </p:txBody>
      </p:sp>
      <p:sp>
        <p:nvSpPr>
          <p:cNvPr id="11" name="菱形 10"/>
          <p:cNvSpPr/>
          <p:nvPr/>
        </p:nvSpPr>
        <p:spPr>
          <a:xfrm>
            <a:off x="5257800" y="469900"/>
            <a:ext cx="1676400" cy="1676400"/>
          </a:xfrm>
          <a:prstGeom prst="diamond">
            <a:avLst/>
          </a:prstGeom>
          <a:solidFill>
            <a:schemeClr val="accent1">
              <a:alpha val="32000"/>
            </a:schemeClr>
          </a:solidFill>
          <a:ln w="25400" cmpd="sng">
            <a:noFill/>
            <a:miter lim="800000"/>
          </a:ln>
        </p:spPr>
        <p:txBody>
          <a:bodyPr anchor="ctr"/>
          <a:lstStyle/>
          <a:p>
            <a:pPr algn="ctr" eaLnBrk="1" fontAlgn="ctr" hangingPunct="1">
              <a:spcBef>
                <a:spcPts val="0"/>
              </a:spcBef>
              <a:spcAft>
                <a:spcPts val="0"/>
              </a:spcAft>
              <a:buClr>
                <a:srgbClr val="FF0000"/>
              </a:buClr>
              <a:buSzPct val="70000"/>
              <a:buFont typeface="Wingdings" panose="05000000000000000000" pitchFamily="2" charset="2"/>
              <a:buChar char="u"/>
              <a:tabLst>
                <a:tab pos="723900" algn="l"/>
                <a:tab pos="1447800" algn="l"/>
              </a:tabLst>
              <a:defRPr/>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12" name="组合 55"/>
          <p:cNvGrpSpPr/>
          <p:nvPr/>
        </p:nvGrpSpPr>
        <p:grpSpPr bwMode="auto">
          <a:xfrm>
            <a:off x="5515535" y="561788"/>
            <a:ext cx="1117227" cy="567018"/>
            <a:chOff x="1562100" y="2127250"/>
            <a:chExt cx="2114550" cy="1073150"/>
          </a:xfrm>
        </p:grpSpPr>
        <p:cxnSp>
          <p:nvCxnSpPr>
            <p:cNvPr id="13" name="直接连接符 12"/>
            <p:cNvCxnSpPr/>
            <p:nvPr/>
          </p:nvCxnSpPr>
          <p:spPr>
            <a:xfrm flipV="1">
              <a:off x="1562100" y="2127250"/>
              <a:ext cx="1066819" cy="10667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2609831" y="2133613"/>
              <a:ext cx="1066819" cy="10667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 name="组合 16"/>
          <p:cNvGrpSpPr/>
          <p:nvPr/>
        </p:nvGrpSpPr>
        <p:grpSpPr bwMode="auto">
          <a:xfrm>
            <a:off x="0" y="2401888"/>
            <a:ext cx="3863975" cy="500062"/>
            <a:chOff x="-3208306" y="-2017484"/>
            <a:chExt cx="6536528" cy="1579042"/>
          </a:xfrm>
        </p:grpSpPr>
        <p:cxnSp>
          <p:nvCxnSpPr>
            <p:cNvPr id="17" name="直接连接符 16"/>
            <p:cNvCxnSpPr/>
            <p:nvPr/>
          </p:nvCxnSpPr>
          <p:spPr>
            <a:xfrm flipV="1">
              <a:off x="-3208306" y="-1190368"/>
              <a:ext cx="236861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842372" y="-1586380"/>
              <a:ext cx="190670" cy="42609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651702" y="-1586380"/>
              <a:ext cx="112791" cy="114793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536224" y="-1355790"/>
              <a:ext cx="145017" cy="91734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391207" y="-1355790"/>
              <a:ext cx="126218" cy="305781"/>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4989" y="-1385867"/>
              <a:ext cx="112791" cy="33585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52197" y="-1385867"/>
              <a:ext cx="222898" cy="45115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382220" y="-2017484"/>
              <a:ext cx="206783" cy="128328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589003" y="-2017484"/>
              <a:ext cx="179930" cy="59652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1134162" y="-1115173"/>
              <a:ext cx="219406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768933" y="-1776868"/>
              <a:ext cx="174557" cy="33585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943490" y="-1776868"/>
              <a:ext cx="104736" cy="87724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V="1">
              <a:off x="70701" y="-1476098"/>
              <a:ext cx="88621" cy="54138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159322" y="-1466072"/>
              <a:ext cx="222898" cy="73187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1048226" y="-1115173"/>
              <a:ext cx="88621" cy="21555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4" name="组合 16"/>
          <p:cNvGrpSpPr/>
          <p:nvPr/>
        </p:nvGrpSpPr>
        <p:grpSpPr bwMode="auto">
          <a:xfrm>
            <a:off x="8328025" y="2401888"/>
            <a:ext cx="3863975" cy="500062"/>
            <a:chOff x="-3208306" y="-2017484"/>
            <a:chExt cx="6536528" cy="1579042"/>
          </a:xfrm>
        </p:grpSpPr>
        <p:cxnSp>
          <p:nvCxnSpPr>
            <p:cNvPr id="35" name="直接连接符 34"/>
            <p:cNvCxnSpPr/>
            <p:nvPr/>
          </p:nvCxnSpPr>
          <p:spPr>
            <a:xfrm flipV="1">
              <a:off x="-3208306" y="-1190368"/>
              <a:ext cx="236861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842372" y="-1586380"/>
              <a:ext cx="190670" cy="42609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651702" y="-1586380"/>
              <a:ext cx="112791" cy="114793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V="1">
              <a:off x="-536224" y="-1355790"/>
              <a:ext cx="145017" cy="91734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391207" y="-1355790"/>
              <a:ext cx="126218" cy="305781"/>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V="1">
              <a:off x="-264989" y="-1385867"/>
              <a:ext cx="112791" cy="33585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152197" y="-1385867"/>
              <a:ext cx="222898" cy="45115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382220" y="-2017484"/>
              <a:ext cx="206783" cy="128328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589003" y="-2017484"/>
              <a:ext cx="179930" cy="59652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1134162" y="-1115173"/>
              <a:ext cx="219406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V="1">
              <a:off x="768933" y="-1776868"/>
              <a:ext cx="174557" cy="33585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943490" y="-1776868"/>
              <a:ext cx="104736" cy="87724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70701" y="-1476098"/>
              <a:ext cx="88621" cy="54138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159322" y="-1466072"/>
              <a:ext cx="222898" cy="73187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V="1">
              <a:off x="1048226" y="-1115173"/>
              <a:ext cx="88621" cy="21555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0" name="组合 146"/>
          <p:cNvGrpSpPr/>
          <p:nvPr/>
        </p:nvGrpSpPr>
        <p:grpSpPr bwMode="auto">
          <a:xfrm flipH="1">
            <a:off x="4454525" y="4014788"/>
            <a:ext cx="355600" cy="430212"/>
            <a:chOff x="2734226" y="2761200"/>
            <a:chExt cx="534773" cy="646329"/>
          </a:xfrm>
        </p:grpSpPr>
        <p:sp>
          <p:nvSpPr>
            <p:cNvPr id="51" name="直角三角形 50"/>
            <p:cNvSpPr/>
            <p:nvPr/>
          </p:nvSpPr>
          <p:spPr>
            <a:xfrm rot="20236809">
              <a:off x="2734226" y="2825594"/>
              <a:ext cx="303196" cy="581935"/>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sp>
          <p:nvSpPr>
            <p:cNvPr id="52" name="直角三角形 51"/>
            <p:cNvSpPr/>
            <p:nvPr/>
          </p:nvSpPr>
          <p:spPr>
            <a:xfrm rot="14347226">
              <a:off x="2967099" y="2666793"/>
              <a:ext cx="207493" cy="396305"/>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grpSp>
      <p:grpSp>
        <p:nvGrpSpPr>
          <p:cNvPr id="53" name="组合 149"/>
          <p:cNvGrpSpPr/>
          <p:nvPr/>
        </p:nvGrpSpPr>
        <p:grpSpPr bwMode="auto">
          <a:xfrm>
            <a:off x="7099300" y="4014788"/>
            <a:ext cx="355600" cy="430212"/>
            <a:chOff x="2734226" y="2761200"/>
            <a:chExt cx="534773" cy="646329"/>
          </a:xfrm>
        </p:grpSpPr>
        <p:sp>
          <p:nvSpPr>
            <p:cNvPr id="54" name="直角三角形 53"/>
            <p:cNvSpPr/>
            <p:nvPr/>
          </p:nvSpPr>
          <p:spPr>
            <a:xfrm rot="20236809">
              <a:off x="2734226" y="2825594"/>
              <a:ext cx="303198" cy="581935"/>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sp>
          <p:nvSpPr>
            <p:cNvPr id="55" name="直角三角形 54"/>
            <p:cNvSpPr/>
            <p:nvPr/>
          </p:nvSpPr>
          <p:spPr>
            <a:xfrm rot="14347226">
              <a:off x="2967101" y="2666793"/>
              <a:ext cx="207493" cy="396305"/>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72339"/>
            <a:ext cx="5181600" cy="4704624"/>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72339"/>
            <a:ext cx="5181600" cy="470462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3"/>
          <p:cNvSpPr>
            <a:spLocks noGrp="1"/>
          </p:cNvSpPr>
          <p:nvPr>
            <p:ph type="dt" sz="half" idx="10"/>
          </p:nvPr>
        </p:nvSpPr>
        <p:spPr/>
        <p:txBody>
          <a:bodyPr/>
          <a:lstStyle>
            <a:lvl1pPr>
              <a:defRPr/>
            </a:lvl1pPr>
          </a:lstStyle>
          <a:p>
            <a:fld id="{13D0CE79-49FB-443D-BEF8-6B709DE8FD0C}" type="datetimeFigureOut">
              <a:rPr lang="zh-CN" altLang="en-US" smtClean="0"/>
            </a:fld>
            <a:endParaRPr lang="zh-CN" altLang="en-US"/>
          </a:p>
        </p:txBody>
      </p:sp>
      <p:sp>
        <p:nvSpPr>
          <p:cNvPr id="6" name="Footer Placeholder 4"/>
          <p:cNvSpPr>
            <a:spLocks noGrp="1"/>
          </p:cNvSpPr>
          <p:nvPr>
            <p:ph type="ftr" sz="quarter" idx="11"/>
          </p:nvPr>
        </p:nvSpPr>
        <p:spPr/>
        <p:txBody>
          <a:bodyPr/>
          <a:lstStyle>
            <a:lvl1pPr>
              <a:defRPr/>
            </a:lvl1pPr>
          </a:lstStyle>
          <a:p>
            <a:endParaRPr lang="zh-CN" altLang="en-US"/>
          </a:p>
        </p:txBody>
      </p:sp>
      <p:sp>
        <p:nvSpPr>
          <p:cNvPr id="7" name="Slide Number Placeholder 5"/>
          <p:cNvSpPr>
            <a:spLocks noGrp="1"/>
          </p:cNvSpPr>
          <p:nvPr>
            <p:ph type="sldNum" sz="quarter" idx="12"/>
          </p:nvPr>
        </p:nvSpPr>
        <p:spPr/>
        <p:txBody>
          <a:bodyPr/>
          <a:lstStyle>
            <a:lvl1pPr>
              <a:defRPr/>
            </a:lvl1pPr>
          </a:lstStyle>
          <a:p>
            <a:fld id="{EF906490-237C-474C-BA2E-D98840BC1F8F}"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9789" y="1464188"/>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9" y="2303598"/>
            <a:ext cx="5157787" cy="3911222"/>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1" y="1464188"/>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1" y="2303598"/>
            <a:ext cx="5183188" cy="3911222"/>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3"/>
          <p:cNvSpPr>
            <a:spLocks noGrp="1"/>
          </p:cNvSpPr>
          <p:nvPr>
            <p:ph type="dt" sz="half" idx="10"/>
          </p:nvPr>
        </p:nvSpPr>
        <p:spPr/>
        <p:txBody>
          <a:bodyPr/>
          <a:lstStyle>
            <a:lvl1pPr>
              <a:defRPr/>
            </a:lvl1pPr>
          </a:lstStyle>
          <a:p>
            <a:fld id="{C9E60F58-3108-4415-857A-6D0360DF626E}" type="datetimeFigureOut">
              <a:rPr lang="zh-CN" altLang="en-US" smtClean="0"/>
            </a:fld>
            <a:endParaRPr lang="zh-CN" altLang="en-US"/>
          </a:p>
        </p:txBody>
      </p:sp>
      <p:sp>
        <p:nvSpPr>
          <p:cNvPr id="8" name="Footer Placeholder 4"/>
          <p:cNvSpPr>
            <a:spLocks noGrp="1"/>
          </p:cNvSpPr>
          <p:nvPr>
            <p:ph type="ftr" sz="quarter" idx="11"/>
          </p:nvPr>
        </p:nvSpPr>
        <p:spPr/>
        <p:txBody>
          <a:bodyPr/>
          <a:lstStyle>
            <a:lvl1pPr>
              <a:defRPr/>
            </a:lvl1pPr>
          </a:lstStyle>
          <a:p>
            <a:endParaRPr lang="zh-CN" altLang="en-US"/>
          </a:p>
        </p:txBody>
      </p:sp>
      <p:sp>
        <p:nvSpPr>
          <p:cNvPr id="9" name="Slide Number Placeholder 5"/>
          <p:cNvSpPr>
            <a:spLocks noGrp="1"/>
          </p:cNvSpPr>
          <p:nvPr>
            <p:ph type="sldNum" sz="quarter" idx="12"/>
          </p:nvPr>
        </p:nvSpPr>
        <p:spPr/>
        <p:txBody>
          <a:bodyPr/>
          <a:lstStyle>
            <a:lvl1pPr>
              <a:defRPr/>
            </a:lvl1pPr>
          </a:lstStyle>
          <a:p>
            <a:fld id="{4AE85CE2-CEAD-46BB-861E-7D62265DC969}" type="slidenum">
              <a:rPr lang="zh-CN" altLang="en-US" smtClean="0"/>
            </a:fld>
            <a:endParaRPr lang="zh-CN" altLang="en-US"/>
          </a:p>
        </p:txBody>
      </p:sp>
      <p:sp>
        <p:nvSpPr>
          <p:cNvPr id="10" name="标题 9"/>
          <p:cNvSpPr>
            <a:spLocks noGrp="1"/>
          </p:cNvSpPr>
          <p:nvPr>
            <p:ph type="title"/>
          </p:nvPr>
        </p:nvSpPr>
        <p:spPr/>
        <p:txBody>
          <a:bodyPr/>
          <a:lstStyle/>
          <a:p>
            <a:r>
              <a:rPr lang="zh-CN" altLang="en-US" smtClean="0"/>
              <a:t>单击此处编辑母版标题样式</a:t>
            </a: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仅标题">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3" name="Date Placeholder 3"/>
          <p:cNvSpPr>
            <a:spLocks noGrp="1"/>
          </p:cNvSpPr>
          <p:nvPr>
            <p:ph type="dt" sz="half" idx="10"/>
          </p:nvPr>
        </p:nvSpPr>
        <p:spPr/>
        <p:txBody>
          <a:bodyPr/>
          <a:lstStyle>
            <a:lvl1pPr>
              <a:defRPr/>
            </a:lvl1pPr>
          </a:lstStyle>
          <a:p>
            <a:fld id="{13D0CE79-49FB-443D-BEF8-6B709DE8FD0C}" type="datetimeFigureOut">
              <a:rPr lang="zh-CN" altLang="en-US" smtClean="0"/>
            </a:fld>
            <a:endParaRPr lang="zh-CN" altLang="en-US"/>
          </a:p>
        </p:txBody>
      </p:sp>
      <p:sp>
        <p:nvSpPr>
          <p:cNvPr id="4" name="Footer Placeholder 4"/>
          <p:cNvSpPr>
            <a:spLocks noGrp="1"/>
          </p:cNvSpPr>
          <p:nvPr>
            <p:ph type="ftr" sz="quarter" idx="11"/>
          </p:nvPr>
        </p:nvSpPr>
        <p:spPr/>
        <p:txBody>
          <a:bodyPr/>
          <a:lstStyle>
            <a:lvl1pPr>
              <a:defRPr/>
            </a:lvl1pPr>
          </a:lstStyle>
          <a:p>
            <a:endParaRPr lang="zh-CN" altLang="en-US"/>
          </a:p>
        </p:txBody>
      </p:sp>
      <p:sp>
        <p:nvSpPr>
          <p:cNvPr id="5" name="Slide Number Placeholder 5"/>
          <p:cNvSpPr>
            <a:spLocks noGrp="1"/>
          </p:cNvSpPr>
          <p:nvPr>
            <p:ph type="sldNum" sz="quarter" idx="12"/>
          </p:nvPr>
        </p:nvSpPr>
        <p:spPr/>
        <p:txBody>
          <a:bodyPr/>
          <a:lstStyle>
            <a:lvl1pPr>
              <a:defRPr/>
            </a:lvl1pPr>
          </a:lstStyle>
          <a:p>
            <a:fld id="{EF906490-237C-474C-BA2E-D98840BC1F8F}" type="slidenum">
              <a:rPr lang="zh-CN" altLang="en-US" smtClean="0"/>
            </a:fld>
            <a:endParaRPr lang="zh-CN" altLang="en-US"/>
          </a:p>
        </p:txBody>
      </p:sp>
      <p:grpSp>
        <p:nvGrpSpPr>
          <p:cNvPr id="6" name="组合 38"/>
          <p:cNvGrpSpPr/>
          <p:nvPr/>
        </p:nvGrpSpPr>
        <p:grpSpPr bwMode="auto">
          <a:xfrm>
            <a:off x="5266899" y="971274"/>
            <a:ext cx="1657608" cy="690870"/>
            <a:chOff x="615950" y="458788"/>
            <a:chExt cx="2657475" cy="1108075"/>
          </a:xfrm>
          <a:solidFill>
            <a:schemeClr val="accent1"/>
          </a:solidFill>
        </p:grpSpPr>
        <p:sp>
          <p:nvSpPr>
            <p:cNvPr id="7" name="Freeform 5"/>
            <p:cNvSpPr/>
            <p:nvPr/>
          </p:nvSpPr>
          <p:spPr bwMode="auto">
            <a:xfrm>
              <a:off x="3015755" y="974351"/>
              <a:ext cx="257670" cy="557884"/>
            </a:xfrm>
            <a:custGeom>
              <a:avLst/>
              <a:gdLst>
                <a:gd name="T0" fmla="*/ 48 w 210"/>
                <a:gd name="T1" fmla="*/ 208 h 453"/>
                <a:gd name="T2" fmla="*/ 46 w 210"/>
                <a:gd name="T3" fmla="*/ 208 h 453"/>
                <a:gd name="T4" fmla="*/ 46 w 210"/>
                <a:gd name="T5" fmla="*/ 451 h 453"/>
                <a:gd name="T6" fmla="*/ 0 w 210"/>
                <a:gd name="T7" fmla="*/ 453 h 453"/>
                <a:gd name="T8" fmla="*/ 0 w 210"/>
                <a:gd name="T9" fmla="*/ 208 h 453"/>
                <a:gd name="T10" fmla="*/ 0 w 210"/>
                <a:gd name="T11" fmla="*/ 204 h 453"/>
                <a:gd name="T12" fmla="*/ 0 w 210"/>
                <a:gd name="T13" fmla="*/ 164 h 453"/>
                <a:gd name="T14" fmla="*/ 210 w 210"/>
                <a:gd name="T15" fmla="*/ 0 h 453"/>
                <a:gd name="T16" fmla="*/ 210 w 210"/>
                <a:gd name="T17" fmla="*/ 55 h 453"/>
                <a:gd name="T18" fmla="*/ 48 w 210"/>
                <a:gd name="T19" fmla="*/ 20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453">
                  <a:moveTo>
                    <a:pt x="48" y="208"/>
                  </a:moveTo>
                  <a:cubicBezTo>
                    <a:pt x="46" y="208"/>
                    <a:pt x="46" y="208"/>
                    <a:pt x="46" y="208"/>
                  </a:cubicBezTo>
                  <a:cubicBezTo>
                    <a:pt x="46" y="451"/>
                    <a:pt x="46" y="451"/>
                    <a:pt x="46" y="451"/>
                  </a:cubicBezTo>
                  <a:cubicBezTo>
                    <a:pt x="0" y="453"/>
                    <a:pt x="0" y="453"/>
                    <a:pt x="0" y="453"/>
                  </a:cubicBezTo>
                  <a:cubicBezTo>
                    <a:pt x="0" y="208"/>
                    <a:pt x="0" y="208"/>
                    <a:pt x="0" y="208"/>
                  </a:cubicBezTo>
                  <a:cubicBezTo>
                    <a:pt x="0" y="204"/>
                    <a:pt x="0" y="204"/>
                    <a:pt x="0" y="204"/>
                  </a:cubicBezTo>
                  <a:cubicBezTo>
                    <a:pt x="0" y="164"/>
                    <a:pt x="0" y="164"/>
                    <a:pt x="0" y="164"/>
                  </a:cubicBezTo>
                  <a:cubicBezTo>
                    <a:pt x="24" y="70"/>
                    <a:pt x="109" y="0"/>
                    <a:pt x="210" y="0"/>
                  </a:cubicBezTo>
                  <a:cubicBezTo>
                    <a:pt x="210" y="55"/>
                    <a:pt x="210" y="55"/>
                    <a:pt x="210" y="55"/>
                  </a:cubicBezTo>
                  <a:cubicBezTo>
                    <a:pt x="125" y="57"/>
                    <a:pt x="56" y="123"/>
                    <a:pt x="48" y="208"/>
                  </a:cubicBez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8" name="Freeform 6"/>
            <p:cNvSpPr/>
            <p:nvPr/>
          </p:nvSpPr>
          <p:spPr bwMode="auto">
            <a:xfrm>
              <a:off x="3154205" y="566518"/>
              <a:ext cx="99992" cy="319340"/>
            </a:xfrm>
            <a:custGeom>
              <a:avLst/>
              <a:gdLst>
                <a:gd name="T0" fmla="*/ 0 w 79"/>
                <a:gd name="T1" fmla="*/ 185 h 258"/>
                <a:gd name="T2" fmla="*/ 0 w 79"/>
                <a:gd name="T3" fmla="*/ 185 h 258"/>
                <a:gd name="T4" fmla="*/ 0 w 79"/>
                <a:gd name="T5" fmla="*/ 0 h 258"/>
                <a:gd name="T6" fmla="*/ 21 w 79"/>
                <a:gd name="T7" fmla="*/ 0 h 258"/>
                <a:gd name="T8" fmla="*/ 21 w 79"/>
                <a:gd name="T9" fmla="*/ 186 h 258"/>
                <a:gd name="T10" fmla="*/ 79 w 79"/>
                <a:gd name="T11" fmla="*/ 240 h 258"/>
                <a:gd name="T12" fmla="*/ 79 w 79"/>
                <a:gd name="T13" fmla="*/ 258 h 258"/>
                <a:gd name="T14" fmla="*/ 76 w 79"/>
                <a:gd name="T15" fmla="*/ 258 h 258"/>
                <a:gd name="T16" fmla="*/ 0 w 79"/>
                <a:gd name="T17" fmla="*/ 18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258">
                  <a:moveTo>
                    <a:pt x="0" y="185"/>
                  </a:moveTo>
                  <a:cubicBezTo>
                    <a:pt x="0" y="185"/>
                    <a:pt x="0" y="185"/>
                    <a:pt x="0" y="185"/>
                  </a:cubicBezTo>
                  <a:cubicBezTo>
                    <a:pt x="0" y="0"/>
                    <a:pt x="0" y="0"/>
                    <a:pt x="0" y="0"/>
                  </a:cubicBezTo>
                  <a:cubicBezTo>
                    <a:pt x="21" y="0"/>
                    <a:pt x="21" y="0"/>
                    <a:pt x="21" y="0"/>
                  </a:cubicBezTo>
                  <a:cubicBezTo>
                    <a:pt x="21" y="186"/>
                    <a:pt x="21" y="186"/>
                    <a:pt x="21" y="186"/>
                  </a:cubicBezTo>
                  <a:cubicBezTo>
                    <a:pt x="24" y="216"/>
                    <a:pt x="48" y="240"/>
                    <a:pt x="79" y="240"/>
                  </a:cubicBezTo>
                  <a:cubicBezTo>
                    <a:pt x="79" y="258"/>
                    <a:pt x="79" y="258"/>
                    <a:pt x="79" y="258"/>
                  </a:cubicBezTo>
                  <a:cubicBezTo>
                    <a:pt x="78" y="258"/>
                    <a:pt x="77" y="258"/>
                    <a:pt x="76" y="258"/>
                  </a:cubicBezTo>
                  <a:cubicBezTo>
                    <a:pt x="35" y="258"/>
                    <a:pt x="1" y="226"/>
                    <a:pt x="0" y="185"/>
                  </a:cubicBez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9" name="Freeform 7"/>
            <p:cNvSpPr/>
            <p:nvPr/>
          </p:nvSpPr>
          <p:spPr bwMode="auto">
            <a:xfrm>
              <a:off x="2969605" y="566518"/>
              <a:ext cx="96145" cy="319340"/>
            </a:xfrm>
            <a:custGeom>
              <a:avLst/>
              <a:gdLst>
                <a:gd name="T0" fmla="*/ 79 w 79"/>
                <a:gd name="T1" fmla="*/ 188 h 258"/>
                <a:gd name="T2" fmla="*/ 79 w 79"/>
                <a:gd name="T3" fmla="*/ 188 h 258"/>
                <a:gd name="T4" fmla="*/ 3 w 79"/>
                <a:gd name="T5" fmla="*/ 258 h 258"/>
                <a:gd name="T6" fmla="*/ 0 w 79"/>
                <a:gd name="T7" fmla="*/ 258 h 258"/>
                <a:gd name="T8" fmla="*/ 0 w 79"/>
                <a:gd name="T9" fmla="*/ 240 h 258"/>
                <a:gd name="T10" fmla="*/ 57 w 79"/>
                <a:gd name="T11" fmla="*/ 186 h 258"/>
                <a:gd name="T12" fmla="*/ 57 w 79"/>
                <a:gd name="T13" fmla="*/ 0 h 258"/>
                <a:gd name="T14" fmla="*/ 79 w 79"/>
                <a:gd name="T15" fmla="*/ 0 h 258"/>
                <a:gd name="T16" fmla="*/ 79 w 79"/>
                <a:gd name="T17" fmla="*/ 185 h 258"/>
                <a:gd name="T18" fmla="*/ 79 w 79"/>
                <a:gd name="T19" fmla="*/ 185 h 258"/>
                <a:gd name="T20" fmla="*/ 79 w 79"/>
                <a:gd name="T21" fmla="*/ 186 h 258"/>
                <a:gd name="T22" fmla="*/ 79 w 79"/>
                <a:gd name="T23" fmla="*/ 18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258">
                  <a:moveTo>
                    <a:pt x="79" y="188"/>
                  </a:moveTo>
                  <a:cubicBezTo>
                    <a:pt x="79" y="188"/>
                    <a:pt x="79" y="188"/>
                    <a:pt x="79" y="188"/>
                  </a:cubicBezTo>
                  <a:cubicBezTo>
                    <a:pt x="76" y="227"/>
                    <a:pt x="44" y="258"/>
                    <a:pt x="3" y="258"/>
                  </a:cubicBezTo>
                  <a:cubicBezTo>
                    <a:pt x="2" y="258"/>
                    <a:pt x="1" y="258"/>
                    <a:pt x="0" y="258"/>
                  </a:cubicBezTo>
                  <a:cubicBezTo>
                    <a:pt x="0" y="240"/>
                    <a:pt x="0" y="240"/>
                    <a:pt x="0" y="240"/>
                  </a:cubicBezTo>
                  <a:cubicBezTo>
                    <a:pt x="30" y="240"/>
                    <a:pt x="55" y="216"/>
                    <a:pt x="57" y="186"/>
                  </a:cubicBezTo>
                  <a:cubicBezTo>
                    <a:pt x="57" y="0"/>
                    <a:pt x="57" y="0"/>
                    <a:pt x="57" y="0"/>
                  </a:cubicBezTo>
                  <a:cubicBezTo>
                    <a:pt x="79" y="0"/>
                    <a:pt x="79" y="0"/>
                    <a:pt x="79" y="0"/>
                  </a:cubicBezTo>
                  <a:cubicBezTo>
                    <a:pt x="79" y="185"/>
                    <a:pt x="79" y="185"/>
                    <a:pt x="79" y="185"/>
                  </a:cubicBezTo>
                  <a:cubicBezTo>
                    <a:pt x="79" y="185"/>
                    <a:pt x="79" y="185"/>
                    <a:pt x="79" y="185"/>
                  </a:cubicBezTo>
                  <a:cubicBezTo>
                    <a:pt x="79" y="186"/>
                    <a:pt x="79" y="186"/>
                    <a:pt x="79" y="186"/>
                  </a:cubicBezTo>
                  <a:lnTo>
                    <a:pt x="79" y="188"/>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10" name="Freeform 8"/>
            <p:cNvSpPr>
              <a:spLocks noEditPoints="1"/>
            </p:cNvSpPr>
            <p:nvPr/>
          </p:nvSpPr>
          <p:spPr bwMode="auto">
            <a:xfrm>
              <a:off x="2419648" y="955112"/>
              <a:ext cx="584568" cy="611751"/>
            </a:xfrm>
            <a:custGeom>
              <a:avLst/>
              <a:gdLst>
                <a:gd name="T0" fmla="*/ 463 w 478"/>
                <a:gd name="T1" fmla="*/ 211 h 498"/>
                <a:gd name="T2" fmla="*/ 409 w 478"/>
                <a:gd name="T3" fmla="*/ 220 h 498"/>
                <a:gd name="T4" fmla="*/ 330 w 478"/>
                <a:gd name="T5" fmla="*/ 391 h 498"/>
                <a:gd name="T6" fmla="*/ 108 w 478"/>
                <a:gd name="T7" fmla="*/ 332 h 498"/>
                <a:gd name="T8" fmla="*/ 417 w 478"/>
                <a:gd name="T9" fmla="*/ 153 h 498"/>
                <a:gd name="T10" fmla="*/ 417 w 478"/>
                <a:gd name="T11" fmla="*/ 153 h 498"/>
                <a:gd name="T12" fmla="*/ 438 w 478"/>
                <a:gd name="T13" fmla="*/ 141 h 498"/>
                <a:gd name="T14" fmla="*/ 437 w 478"/>
                <a:gd name="T15" fmla="*/ 140 h 498"/>
                <a:gd name="T16" fmla="*/ 140 w 478"/>
                <a:gd name="T17" fmla="*/ 60 h 498"/>
                <a:gd name="T18" fmla="*/ 60 w 478"/>
                <a:gd name="T19" fmla="*/ 358 h 498"/>
                <a:gd name="T20" fmla="*/ 357 w 478"/>
                <a:gd name="T21" fmla="*/ 437 h 498"/>
                <a:gd name="T22" fmla="*/ 463 w 478"/>
                <a:gd name="T23" fmla="*/ 211 h 498"/>
                <a:gd name="T24" fmla="*/ 87 w 478"/>
                <a:gd name="T25" fmla="*/ 274 h 498"/>
                <a:gd name="T26" fmla="*/ 167 w 478"/>
                <a:gd name="T27" fmla="*/ 108 h 498"/>
                <a:gd name="T28" fmla="*/ 350 w 478"/>
                <a:gd name="T29" fmla="*/ 122 h 498"/>
                <a:gd name="T30" fmla="*/ 87 w 478"/>
                <a:gd name="T31" fmla="*/ 274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8" h="498">
                  <a:moveTo>
                    <a:pt x="463" y="211"/>
                  </a:moveTo>
                  <a:cubicBezTo>
                    <a:pt x="409" y="220"/>
                    <a:pt x="409" y="220"/>
                    <a:pt x="409" y="220"/>
                  </a:cubicBezTo>
                  <a:cubicBezTo>
                    <a:pt x="421" y="286"/>
                    <a:pt x="392" y="356"/>
                    <a:pt x="330" y="391"/>
                  </a:cubicBezTo>
                  <a:cubicBezTo>
                    <a:pt x="252" y="436"/>
                    <a:pt x="153" y="410"/>
                    <a:pt x="108" y="332"/>
                  </a:cubicBezTo>
                  <a:cubicBezTo>
                    <a:pt x="417" y="153"/>
                    <a:pt x="417" y="153"/>
                    <a:pt x="417" y="153"/>
                  </a:cubicBezTo>
                  <a:cubicBezTo>
                    <a:pt x="417" y="153"/>
                    <a:pt x="417" y="153"/>
                    <a:pt x="417" y="153"/>
                  </a:cubicBezTo>
                  <a:cubicBezTo>
                    <a:pt x="438" y="141"/>
                    <a:pt x="438" y="141"/>
                    <a:pt x="438" y="141"/>
                  </a:cubicBezTo>
                  <a:cubicBezTo>
                    <a:pt x="437" y="141"/>
                    <a:pt x="437" y="140"/>
                    <a:pt x="437" y="140"/>
                  </a:cubicBezTo>
                  <a:cubicBezTo>
                    <a:pt x="377" y="35"/>
                    <a:pt x="244" y="0"/>
                    <a:pt x="140" y="60"/>
                  </a:cubicBezTo>
                  <a:cubicBezTo>
                    <a:pt x="35" y="120"/>
                    <a:pt x="0" y="253"/>
                    <a:pt x="60" y="358"/>
                  </a:cubicBezTo>
                  <a:cubicBezTo>
                    <a:pt x="120" y="462"/>
                    <a:pt x="253" y="498"/>
                    <a:pt x="357" y="437"/>
                  </a:cubicBezTo>
                  <a:cubicBezTo>
                    <a:pt x="439" y="390"/>
                    <a:pt x="478" y="299"/>
                    <a:pt x="463" y="211"/>
                  </a:cubicBezTo>
                  <a:close/>
                  <a:moveTo>
                    <a:pt x="87" y="274"/>
                  </a:moveTo>
                  <a:cubicBezTo>
                    <a:pt x="78" y="209"/>
                    <a:pt x="107" y="142"/>
                    <a:pt x="167" y="108"/>
                  </a:cubicBezTo>
                  <a:cubicBezTo>
                    <a:pt x="227" y="73"/>
                    <a:pt x="299" y="81"/>
                    <a:pt x="350" y="122"/>
                  </a:cubicBezTo>
                  <a:lnTo>
                    <a:pt x="87" y="274"/>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11" name="Freeform 9"/>
            <p:cNvSpPr/>
            <p:nvPr/>
          </p:nvSpPr>
          <p:spPr bwMode="auto">
            <a:xfrm>
              <a:off x="2619632" y="728112"/>
              <a:ext cx="307667" cy="157746"/>
            </a:xfrm>
            <a:custGeom>
              <a:avLst/>
              <a:gdLst>
                <a:gd name="T0" fmla="*/ 172 w 251"/>
                <a:gd name="T1" fmla="*/ 58 h 128"/>
                <a:gd name="T2" fmla="*/ 172 w 251"/>
                <a:gd name="T3" fmla="*/ 58 h 128"/>
                <a:gd name="T4" fmla="*/ 172 w 251"/>
                <a:gd name="T5" fmla="*/ 56 h 128"/>
                <a:gd name="T6" fmla="*/ 172 w 251"/>
                <a:gd name="T7" fmla="*/ 55 h 128"/>
                <a:gd name="T8" fmla="*/ 172 w 251"/>
                <a:gd name="T9" fmla="*/ 55 h 128"/>
                <a:gd name="T10" fmla="*/ 172 w 251"/>
                <a:gd name="T11" fmla="*/ 22 h 128"/>
                <a:gd name="T12" fmla="*/ 79 w 251"/>
                <a:gd name="T13" fmla="*/ 22 h 128"/>
                <a:gd name="T14" fmla="*/ 79 w 251"/>
                <a:gd name="T15" fmla="*/ 55 h 128"/>
                <a:gd name="T16" fmla="*/ 79 w 251"/>
                <a:gd name="T17" fmla="*/ 55 h 128"/>
                <a:gd name="T18" fmla="*/ 79 w 251"/>
                <a:gd name="T19" fmla="*/ 56 h 128"/>
                <a:gd name="T20" fmla="*/ 79 w 251"/>
                <a:gd name="T21" fmla="*/ 58 h 128"/>
                <a:gd name="T22" fmla="*/ 79 w 251"/>
                <a:gd name="T23" fmla="*/ 58 h 128"/>
                <a:gd name="T24" fmla="*/ 3 w 251"/>
                <a:gd name="T25" fmla="*/ 128 h 128"/>
                <a:gd name="T26" fmla="*/ 0 w 251"/>
                <a:gd name="T27" fmla="*/ 128 h 128"/>
                <a:gd name="T28" fmla="*/ 0 w 251"/>
                <a:gd name="T29" fmla="*/ 110 h 128"/>
                <a:gd name="T30" fmla="*/ 57 w 251"/>
                <a:gd name="T31" fmla="*/ 56 h 128"/>
                <a:gd name="T32" fmla="*/ 57 w 251"/>
                <a:gd name="T33" fmla="*/ 22 h 128"/>
                <a:gd name="T34" fmla="*/ 57 w 251"/>
                <a:gd name="T35" fmla="*/ 0 h 128"/>
                <a:gd name="T36" fmla="*/ 79 w 251"/>
                <a:gd name="T37" fmla="*/ 0 h 128"/>
                <a:gd name="T38" fmla="*/ 172 w 251"/>
                <a:gd name="T39" fmla="*/ 0 h 128"/>
                <a:gd name="T40" fmla="*/ 179 w 251"/>
                <a:gd name="T41" fmla="*/ 0 h 128"/>
                <a:gd name="T42" fmla="*/ 194 w 251"/>
                <a:gd name="T43" fmla="*/ 0 h 128"/>
                <a:gd name="T44" fmla="*/ 194 w 251"/>
                <a:gd name="T45" fmla="*/ 56 h 128"/>
                <a:gd name="T46" fmla="*/ 251 w 251"/>
                <a:gd name="T47" fmla="*/ 110 h 128"/>
                <a:gd name="T48" fmla="*/ 251 w 251"/>
                <a:gd name="T49" fmla="*/ 128 h 128"/>
                <a:gd name="T50" fmla="*/ 248 w 251"/>
                <a:gd name="T51" fmla="*/ 128 h 128"/>
                <a:gd name="T52" fmla="*/ 172 w 251"/>
                <a:gd name="T53" fmla="*/ 5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1" h="128">
                  <a:moveTo>
                    <a:pt x="172" y="58"/>
                  </a:moveTo>
                  <a:cubicBezTo>
                    <a:pt x="172" y="58"/>
                    <a:pt x="172" y="58"/>
                    <a:pt x="172" y="58"/>
                  </a:cubicBezTo>
                  <a:cubicBezTo>
                    <a:pt x="172" y="56"/>
                    <a:pt x="172" y="56"/>
                    <a:pt x="172" y="56"/>
                  </a:cubicBezTo>
                  <a:cubicBezTo>
                    <a:pt x="172" y="56"/>
                    <a:pt x="172" y="56"/>
                    <a:pt x="172" y="55"/>
                  </a:cubicBezTo>
                  <a:cubicBezTo>
                    <a:pt x="172" y="55"/>
                    <a:pt x="172" y="55"/>
                    <a:pt x="172" y="55"/>
                  </a:cubicBezTo>
                  <a:cubicBezTo>
                    <a:pt x="172" y="22"/>
                    <a:pt x="172" y="22"/>
                    <a:pt x="172" y="22"/>
                  </a:cubicBezTo>
                  <a:cubicBezTo>
                    <a:pt x="79" y="22"/>
                    <a:pt x="79" y="22"/>
                    <a:pt x="79" y="22"/>
                  </a:cubicBezTo>
                  <a:cubicBezTo>
                    <a:pt x="79" y="55"/>
                    <a:pt x="79" y="55"/>
                    <a:pt x="79" y="55"/>
                  </a:cubicBezTo>
                  <a:cubicBezTo>
                    <a:pt x="79" y="55"/>
                    <a:pt x="79" y="55"/>
                    <a:pt x="79" y="55"/>
                  </a:cubicBezTo>
                  <a:cubicBezTo>
                    <a:pt x="79" y="56"/>
                    <a:pt x="79" y="56"/>
                    <a:pt x="79" y="56"/>
                  </a:cubicBezTo>
                  <a:cubicBezTo>
                    <a:pt x="79" y="58"/>
                    <a:pt x="79" y="58"/>
                    <a:pt x="79" y="58"/>
                  </a:cubicBezTo>
                  <a:cubicBezTo>
                    <a:pt x="79" y="58"/>
                    <a:pt x="79" y="58"/>
                    <a:pt x="79" y="58"/>
                  </a:cubicBezTo>
                  <a:cubicBezTo>
                    <a:pt x="76" y="97"/>
                    <a:pt x="43" y="128"/>
                    <a:pt x="3" y="128"/>
                  </a:cubicBezTo>
                  <a:cubicBezTo>
                    <a:pt x="2" y="128"/>
                    <a:pt x="1" y="128"/>
                    <a:pt x="0" y="128"/>
                  </a:cubicBezTo>
                  <a:cubicBezTo>
                    <a:pt x="0" y="110"/>
                    <a:pt x="0" y="110"/>
                    <a:pt x="0" y="110"/>
                  </a:cubicBezTo>
                  <a:cubicBezTo>
                    <a:pt x="30" y="110"/>
                    <a:pt x="55" y="86"/>
                    <a:pt x="57" y="56"/>
                  </a:cubicBezTo>
                  <a:cubicBezTo>
                    <a:pt x="57" y="22"/>
                    <a:pt x="57" y="22"/>
                    <a:pt x="57" y="22"/>
                  </a:cubicBezTo>
                  <a:cubicBezTo>
                    <a:pt x="57" y="0"/>
                    <a:pt x="57" y="0"/>
                    <a:pt x="57" y="0"/>
                  </a:cubicBezTo>
                  <a:cubicBezTo>
                    <a:pt x="79" y="0"/>
                    <a:pt x="79" y="0"/>
                    <a:pt x="79" y="0"/>
                  </a:cubicBezTo>
                  <a:cubicBezTo>
                    <a:pt x="172" y="0"/>
                    <a:pt x="172" y="0"/>
                    <a:pt x="172" y="0"/>
                  </a:cubicBezTo>
                  <a:cubicBezTo>
                    <a:pt x="179" y="0"/>
                    <a:pt x="179" y="0"/>
                    <a:pt x="179" y="0"/>
                  </a:cubicBezTo>
                  <a:cubicBezTo>
                    <a:pt x="194" y="0"/>
                    <a:pt x="194" y="0"/>
                    <a:pt x="194" y="0"/>
                  </a:cubicBezTo>
                  <a:cubicBezTo>
                    <a:pt x="194" y="56"/>
                    <a:pt x="194" y="56"/>
                    <a:pt x="194" y="56"/>
                  </a:cubicBezTo>
                  <a:cubicBezTo>
                    <a:pt x="196" y="86"/>
                    <a:pt x="221" y="110"/>
                    <a:pt x="251" y="110"/>
                  </a:cubicBezTo>
                  <a:cubicBezTo>
                    <a:pt x="251" y="128"/>
                    <a:pt x="251" y="128"/>
                    <a:pt x="251" y="128"/>
                  </a:cubicBezTo>
                  <a:cubicBezTo>
                    <a:pt x="250" y="128"/>
                    <a:pt x="249" y="128"/>
                    <a:pt x="248" y="128"/>
                  </a:cubicBezTo>
                  <a:cubicBezTo>
                    <a:pt x="208" y="128"/>
                    <a:pt x="175" y="97"/>
                    <a:pt x="172" y="58"/>
                  </a:cubicBez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12" name="Freeform 10"/>
            <p:cNvSpPr/>
            <p:nvPr/>
          </p:nvSpPr>
          <p:spPr bwMode="auto">
            <a:xfrm>
              <a:off x="2627324" y="678093"/>
              <a:ext cx="292284" cy="42324"/>
            </a:xfrm>
            <a:custGeom>
              <a:avLst/>
              <a:gdLst>
                <a:gd name="T0" fmla="*/ 166 w 183"/>
                <a:gd name="T1" fmla="*/ 16 h 28"/>
                <a:gd name="T2" fmla="*/ 17 w 183"/>
                <a:gd name="T3" fmla="*/ 16 h 28"/>
                <a:gd name="T4" fmla="*/ 17 w 183"/>
                <a:gd name="T5" fmla="*/ 28 h 28"/>
                <a:gd name="T6" fmla="*/ 0 w 183"/>
                <a:gd name="T7" fmla="*/ 28 h 28"/>
                <a:gd name="T8" fmla="*/ 0 w 183"/>
                <a:gd name="T9" fmla="*/ 16 h 28"/>
                <a:gd name="T10" fmla="*/ 0 w 183"/>
                <a:gd name="T11" fmla="*/ 0 h 28"/>
                <a:gd name="T12" fmla="*/ 17 w 183"/>
                <a:gd name="T13" fmla="*/ 0 h 28"/>
                <a:gd name="T14" fmla="*/ 166 w 183"/>
                <a:gd name="T15" fmla="*/ 0 h 28"/>
                <a:gd name="T16" fmla="*/ 183 w 183"/>
                <a:gd name="T17" fmla="*/ 0 h 28"/>
                <a:gd name="T18" fmla="*/ 183 w 183"/>
                <a:gd name="T19" fmla="*/ 16 h 28"/>
                <a:gd name="T20" fmla="*/ 183 w 183"/>
                <a:gd name="T21" fmla="*/ 28 h 28"/>
                <a:gd name="T22" fmla="*/ 166 w 183"/>
                <a:gd name="T23" fmla="*/ 28 h 28"/>
                <a:gd name="T24" fmla="*/ 166 w 183"/>
                <a:gd name="T25" fmla="*/ 1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3" h="28">
                  <a:moveTo>
                    <a:pt x="166" y="16"/>
                  </a:moveTo>
                  <a:lnTo>
                    <a:pt x="17" y="16"/>
                  </a:lnTo>
                  <a:lnTo>
                    <a:pt x="17" y="28"/>
                  </a:lnTo>
                  <a:lnTo>
                    <a:pt x="0" y="28"/>
                  </a:lnTo>
                  <a:lnTo>
                    <a:pt x="0" y="16"/>
                  </a:lnTo>
                  <a:lnTo>
                    <a:pt x="0" y="0"/>
                  </a:lnTo>
                  <a:lnTo>
                    <a:pt x="17" y="0"/>
                  </a:lnTo>
                  <a:lnTo>
                    <a:pt x="166" y="0"/>
                  </a:lnTo>
                  <a:lnTo>
                    <a:pt x="183" y="0"/>
                  </a:lnTo>
                  <a:lnTo>
                    <a:pt x="183" y="16"/>
                  </a:lnTo>
                  <a:lnTo>
                    <a:pt x="183" y="28"/>
                  </a:lnTo>
                  <a:lnTo>
                    <a:pt x="166" y="28"/>
                  </a:lnTo>
                  <a:lnTo>
                    <a:pt x="166" y="16"/>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13" name="Freeform 11"/>
            <p:cNvSpPr/>
            <p:nvPr/>
          </p:nvSpPr>
          <p:spPr bwMode="auto">
            <a:xfrm>
              <a:off x="2635015" y="535738"/>
              <a:ext cx="273056" cy="123119"/>
            </a:xfrm>
            <a:custGeom>
              <a:avLst/>
              <a:gdLst>
                <a:gd name="T0" fmla="*/ 94 w 172"/>
                <a:gd name="T1" fmla="*/ 61 h 77"/>
                <a:gd name="T2" fmla="*/ 144 w 172"/>
                <a:gd name="T3" fmla="*/ 61 h 77"/>
                <a:gd name="T4" fmla="*/ 144 w 172"/>
                <a:gd name="T5" fmla="*/ 77 h 77"/>
                <a:gd name="T6" fmla="*/ 27 w 172"/>
                <a:gd name="T7" fmla="*/ 77 h 77"/>
                <a:gd name="T8" fmla="*/ 27 w 172"/>
                <a:gd name="T9" fmla="*/ 61 h 77"/>
                <a:gd name="T10" fmla="*/ 78 w 172"/>
                <a:gd name="T11" fmla="*/ 61 h 77"/>
                <a:gd name="T12" fmla="*/ 78 w 172"/>
                <a:gd name="T13" fmla="*/ 44 h 77"/>
                <a:gd name="T14" fmla="*/ 0 w 172"/>
                <a:gd name="T15" fmla="*/ 44 h 77"/>
                <a:gd name="T16" fmla="*/ 0 w 172"/>
                <a:gd name="T17" fmla="*/ 28 h 77"/>
                <a:gd name="T18" fmla="*/ 78 w 172"/>
                <a:gd name="T19" fmla="*/ 28 h 77"/>
                <a:gd name="T20" fmla="*/ 78 w 172"/>
                <a:gd name="T21" fmla="*/ 0 h 77"/>
                <a:gd name="T22" fmla="*/ 94 w 172"/>
                <a:gd name="T23" fmla="*/ 0 h 77"/>
                <a:gd name="T24" fmla="*/ 94 w 172"/>
                <a:gd name="T25" fmla="*/ 28 h 77"/>
                <a:gd name="T26" fmla="*/ 172 w 172"/>
                <a:gd name="T27" fmla="*/ 28 h 77"/>
                <a:gd name="T28" fmla="*/ 172 w 172"/>
                <a:gd name="T29" fmla="*/ 44 h 77"/>
                <a:gd name="T30" fmla="*/ 94 w 172"/>
                <a:gd name="T31" fmla="*/ 44 h 77"/>
                <a:gd name="T32" fmla="*/ 94 w 172"/>
                <a:gd name="T33"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2" h="77">
                  <a:moveTo>
                    <a:pt x="94" y="61"/>
                  </a:moveTo>
                  <a:lnTo>
                    <a:pt x="144" y="61"/>
                  </a:lnTo>
                  <a:lnTo>
                    <a:pt x="144" y="77"/>
                  </a:lnTo>
                  <a:lnTo>
                    <a:pt x="27" y="77"/>
                  </a:lnTo>
                  <a:lnTo>
                    <a:pt x="27" y="61"/>
                  </a:lnTo>
                  <a:lnTo>
                    <a:pt x="78" y="61"/>
                  </a:lnTo>
                  <a:lnTo>
                    <a:pt x="78" y="44"/>
                  </a:lnTo>
                  <a:lnTo>
                    <a:pt x="0" y="44"/>
                  </a:lnTo>
                  <a:lnTo>
                    <a:pt x="0" y="28"/>
                  </a:lnTo>
                  <a:lnTo>
                    <a:pt x="78" y="28"/>
                  </a:lnTo>
                  <a:lnTo>
                    <a:pt x="78" y="0"/>
                  </a:lnTo>
                  <a:lnTo>
                    <a:pt x="94" y="0"/>
                  </a:lnTo>
                  <a:lnTo>
                    <a:pt x="94" y="28"/>
                  </a:lnTo>
                  <a:lnTo>
                    <a:pt x="172" y="28"/>
                  </a:lnTo>
                  <a:lnTo>
                    <a:pt x="172" y="44"/>
                  </a:lnTo>
                  <a:lnTo>
                    <a:pt x="94" y="44"/>
                  </a:lnTo>
                  <a:lnTo>
                    <a:pt x="94" y="61"/>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14" name="Freeform 12"/>
            <p:cNvSpPr/>
            <p:nvPr/>
          </p:nvSpPr>
          <p:spPr bwMode="auto">
            <a:xfrm>
              <a:off x="2373498" y="685788"/>
              <a:ext cx="192292" cy="200069"/>
            </a:xfrm>
            <a:custGeom>
              <a:avLst/>
              <a:gdLst>
                <a:gd name="T0" fmla="*/ 17 w 123"/>
                <a:gd name="T1" fmla="*/ 128 h 128"/>
                <a:gd name="T2" fmla="*/ 0 w 123"/>
                <a:gd name="T3" fmla="*/ 128 h 128"/>
                <a:gd name="T4" fmla="*/ 0 w 123"/>
                <a:gd name="T5" fmla="*/ 112 h 128"/>
                <a:gd name="T6" fmla="*/ 0 w 123"/>
                <a:gd name="T7" fmla="*/ 11 h 128"/>
                <a:gd name="T8" fmla="*/ 15 w 123"/>
                <a:gd name="T9" fmla="*/ 11 h 128"/>
                <a:gd name="T10" fmla="*/ 34 w 123"/>
                <a:gd name="T11" fmla="*/ 0 h 128"/>
                <a:gd name="T12" fmla="*/ 43 w 123"/>
                <a:gd name="T13" fmla="*/ 15 h 128"/>
                <a:gd name="T14" fmla="*/ 17 w 123"/>
                <a:gd name="T15" fmla="*/ 29 h 128"/>
                <a:gd name="T16" fmla="*/ 17 w 123"/>
                <a:gd name="T17" fmla="*/ 61 h 128"/>
                <a:gd name="T18" fmla="*/ 50 w 123"/>
                <a:gd name="T19" fmla="*/ 61 h 128"/>
                <a:gd name="T20" fmla="*/ 50 w 123"/>
                <a:gd name="T21" fmla="*/ 78 h 128"/>
                <a:gd name="T22" fmla="*/ 17 w 123"/>
                <a:gd name="T23" fmla="*/ 78 h 128"/>
                <a:gd name="T24" fmla="*/ 17 w 123"/>
                <a:gd name="T25" fmla="*/ 112 h 128"/>
                <a:gd name="T26" fmla="*/ 106 w 123"/>
                <a:gd name="T27" fmla="*/ 112 h 128"/>
                <a:gd name="T28" fmla="*/ 106 w 123"/>
                <a:gd name="T29" fmla="*/ 78 h 128"/>
                <a:gd name="T30" fmla="*/ 73 w 123"/>
                <a:gd name="T31" fmla="*/ 78 h 128"/>
                <a:gd name="T32" fmla="*/ 73 w 123"/>
                <a:gd name="T33" fmla="*/ 61 h 128"/>
                <a:gd name="T34" fmla="*/ 106 w 123"/>
                <a:gd name="T35" fmla="*/ 61 h 128"/>
                <a:gd name="T36" fmla="*/ 106 w 123"/>
                <a:gd name="T37" fmla="*/ 28 h 128"/>
                <a:gd name="T38" fmla="*/ 73 w 123"/>
                <a:gd name="T39" fmla="*/ 28 h 128"/>
                <a:gd name="T40" fmla="*/ 73 w 123"/>
                <a:gd name="T41" fmla="*/ 11 h 128"/>
                <a:gd name="T42" fmla="*/ 106 w 123"/>
                <a:gd name="T43" fmla="*/ 11 h 128"/>
                <a:gd name="T44" fmla="*/ 123 w 123"/>
                <a:gd name="T45" fmla="*/ 11 h 128"/>
                <a:gd name="T46" fmla="*/ 123 w 123"/>
                <a:gd name="T47" fmla="*/ 128 h 128"/>
                <a:gd name="T48" fmla="*/ 106 w 123"/>
                <a:gd name="T49" fmla="*/ 128 h 128"/>
                <a:gd name="T50" fmla="*/ 17 w 123"/>
                <a:gd name="T51"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3" h="128">
                  <a:moveTo>
                    <a:pt x="17" y="128"/>
                  </a:moveTo>
                  <a:lnTo>
                    <a:pt x="0" y="128"/>
                  </a:lnTo>
                  <a:lnTo>
                    <a:pt x="0" y="112"/>
                  </a:lnTo>
                  <a:lnTo>
                    <a:pt x="0" y="11"/>
                  </a:lnTo>
                  <a:lnTo>
                    <a:pt x="15" y="11"/>
                  </a:lnTo>
                  <a:lnTo>
                    <a:pt x="34" y="0"/>
                  </a:lnTo>
                  <a:lnTo>
                    <a:pt x="43" y="15"/>
                  </a:lnTo>
                  <a:lnTo>
                    <a:pt x="17" y="29"/>
                  </a:lnTo>
                  <a:lnTo>
                    <a:pt x="17" y="61"/>
                  </a:lnTo>
                  <a:lnTo>
                    <a:pt x="50" y="61"/>
                  </a:lnTo>
                  <a:lnTo>
                    <a:pt x="50" y="78"/>
                  </a:lnTo>
                  <a:lnTo>
                    <a:pt x="17" y="78"/>
                  </a:lnTo>
                  <a:lnTo>
                    <a:pt x="17" y="112"/>
                  </a:lnTo>
                  <a:lnTo>
                    <a:pt x="106" y="112"/>
                  </a:lnTo>
                  <a:lnTo>
                    <a:pt x="106" y="78"/>
                  </a:lnTo>
                  <a:lnTo>
                    <a:pt x="73" y="78"/>
                  </a:lnTo>
                  <a:lnTo>
                    <a:pt x="73" y="61"/>
                  </a:lnTo>
                  <a:lnTo>
                    <a:pt x="106" y="61"/>
                  </a:lnTo>
                  <a:lnTo>
                    <a:pt x="106" y="28"/>
                  </a:lnTo>
                  <a:lnTo>
                    <a:pt x="73" y="28"/>
                  </a:lnTo>
                  <a:lnTo>
                    <a:pt x="73" y="11"/>
                  </a:lnTo>
                  <a:lnTo>
                    <a:pt x="106" y="11"/>
                  </a:lnTo>
                  <a:lnTo>
                    <a:pt x="123" y="11"/>
                  </a:lnTo>
                  <a:lnTo>
                    <a:pt x="123" y="128"/>
                  </a:lnTo>
                  <a:lnTo>
                    <a:pt x="106" y="128"/>
                  </a:lnTo>
                  <a:lnTo>
                    <a:pt x="17" y="128"/>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15" name="Freeform 13"/>
            <p:cNvSpPr/>
            <p:nvPr/>
          </p:nvSpPr>
          <p:spPr bwMode="auto">
            <a:xfrm>
              <a:off x="2511948" y="612687"/>
              <a:ext cx="53842" cy="61560"/>
            </a:xfrm>
            <a:custGeom>
              <a:avLst/>
              <a:gdLst>
                <a:gd name="T0" fmla="*/ 0 w 34"/>
                <a:gd name="T1" fmla="*/ 31 h 40"/>
                <a:gd name="T2" fmla="*/ 19 w 34"/>
                <a:gd name="T3" fmla="*/ 0 h 40"/>
                <a:gd name="T4" fmla="*/ 34 w 34"/>
                <a:gd name="T5" fmla="*/ 8 h 40"/>
                <a:gd name="T6" fmla="*/ 14 w 34"/>
                <a:gd name="T7" fmla="*/ 40 h 40"/>
                <a:gd name="T8" fmla="*/ 0 w 34"/>
                <a:gd name="T9" fmla="*/ 31 h 40"/>
              </a:gdLst>
              <a:ahLst/>
              <a:cxnLst>
                <a:cxn ang="0">
                  <a:pos x="T0" y="T1"/>
                </a:cxn>
                <a:cxn ang="0">
                  <a:pos x="T2" y="T3"/>
                </a:cxn>
                <a:cxn ang="0">
                  <a:pos x="T4" y="T5"/>
                </a:cxn>
                <a:cxn ang="0">
                  <a:pos x="T6" y="T7"/>
                </a:cxn>
                <a:cxn ang="0">
                  <a:pos x="T8" y="T9"/>
                </a:cxn>
              </a:cxnLst>
              <a:rect l="0" t="0" r="r" b="b"/>
              <a:pathLst>
                <a:path w="34" h="40">
                  <a:moveTo>
                    <a:pt x="0" y="31"/>
                  </a:moveTo>
                  <a:lnTo>
                    <a:pt x="19" y="0"/>
                  </a:lnTo>
                  <a:lnTo>
                    <a:pt x="34" y="8"/>
                  </a:lnTo>
                  <a:lnTo>
                    <a:pt x="14" y="40"/>
                  </a:lnTo>
                  <a:lnTo>
                    <a:pt x="0" y="31"/>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16" name="Freeform 14"/>
            <p:cNvSpPr/>
            <p:nvPr/>
          </p:nvSpPr>
          <p:spPr bwMode="auto">
            <a:xfrm>
              <a:off x="2435032" y="601144"/>
              <a:ext cx="53842" cy="65408"/>
            </a:xfrm>
            <a:custGeom>
              <a:avLst/>
              <a:gdLst>
                <a:gd name="T0" fmla="*/ 34 w 34"/>
                <a:gd name="T1" fmla="*/ 32 h 40"/>
                <a:gd name="T2" fmla="*/ 20 w 34"/>
                <a:gd name="T3" fmla="*/ 40 h 40"/>
                <a:gd name="T4" fmla="*/ 0 w 34"/>
                <a:gd name="T5" fmla="*/ 8 h 40"/>
                <a:gd name="T6" fmla="*/ 14 w 34"/>
                <a:gd name="T7" fmla="*/ 0 h 40"/>
                <a:gd name="T8" fmla="*/ 34 w 34"/>
                <a:gd name="T9" fmla="*/ 32 h 40"/>
              </a:gdLst>
              <a:ahLst/>
              <a:cxnLst>
                <a:cxn ang="0">
                  <a:pos x="T0" y="T1"/>
                </a:cxn>
                <a:cxn ang="0">
                  <a:pos x="T2" y="T3"/>
                </a:cxn>
                <a:cxn ang="0">
                  <a:pos x="T4" y="T5"/>
                </a:cxn>
                <a:cxn ang="0">
                  <a:pos x="T6" y="T7"/>
                </a:cxn>
                <a:cxn ang="0">
                  <a:pos x="T8" y="T9"/>
                </a:cxn>
              </a:cxnLst>
              <a:rect l="0" t="0" r="r" b="b"/>
              <a:pathLst>
                <a:path w="34" h="40">
                  <a:moveTo>
                    <a:pt x="34" y="32"/>
                  </a:moveTo>
                  <a:lnTo>
                    <a:pt x="20" y="40"/>
                  </a:lnTo>
                  <a:lnTo>
                    <a:pt x="0" y="8"/>
                  </a:lnTo>
                  <a:lnTo>
                    <a:pt x="14" y="0"/>
                  </a:lnTo>
                  <a:lnTo>
                    <a:pt x="34" y="32"/>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17" name="Freeform 15"/>
            <p:cNvSpPr/>
            <p:nvPr/>
          </p:nvSpPr>
          <p:spPr bwMode="auto">
            <a:xfrm>
              <a:off x="2381190" y="612687"/>
              <a:ext cx="53842" cy="61560"/>
            </a:xfrm>
            <a:custGeom>
              <a:avLst/>
              <a:gdLst>
                <a:gd name="T0" fmla="*/ 0 w 33"/>
                <a:gd name="T1" fmla="*/ 8 h 40"/>
                <a:gd name="T2" fmla="*/ 14 w 33"/>
                <a:gd name="T3" fmla="*/ 0 h 40"/>
                <a:gd name="T4" fmla="*/ 33 w 33"/>
                <a:gd name="T5" fmla="*/ 31 h 40"/>
                <a:gd name="T6" fmla="*/ 20 w 33"/>
                <a:gd name="T7" fmla="*/ 40 h 40"/>
                <a:gd name="T8" fmla="*/ 0 w 33"/>
                <a:gd name="T9" fmla="*/ 8 h 40"/>
              </a:gdLst>
              <a:ahLst/>
              <a:cxnLst>
                <a:cxn ang="0">
                  <a:pos x="T0" y="T1"/>
                </a:cxn>
                <a:cxn ang="0">
                  <a:pos x="T2" y="T3"/>
                </a:cxn>
                <a:cxn ang="0">
                  <a:pos x="T4" y="T5"/>
                </a:cxn>
                <a:cxn ang="0">
                  <a:pos x="T6" y="T7"/>
                </a:cxn>
                <a:cxn ang="0">
                  <a:pos x="T8" y="T9"/>
                </a:cxn>
              </a:cxnLst>
              <a:rect l="0" t="0" r="r" b="b"/>
              <a:pathLst>
                <a:path w="33" h="40">
                  <a:moveTo>
                    <a:pt x="0" y="8"/>
                  </a:moveTo>
                  <a:lnTo>
                    <a:pt x="14" y="0"/>
                  </a:lnTo>
                  <a:lnTo>
                    <a:pt x="33" y="31"/>
                  </a:lnTo>
                  <a:lnTo>
                    <a:pt x="20" y="40"/>
                  </a:lnTo>
                  <a:lnTo>
                    <a:pt x="0" y="8"/>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18" name="Freeform 16"/>
            <p:cNvSpPr/>
            <p:nvPr/>
          </p:nvSpPr>
          <p:spPr bwMode="auto">
            <a:xfrm>
              <a:off x="2373498" y="535738"/>
              <a:ext cx="184600" cy="61560"/>
            </a:xfrm>
            <a:custGeom>
              <a:avLst/>
              <a:gdLst>
                <a:gd name="T0" fmla="*/ 0 w 117"/>
                <a:gd name="T1" fmla="*/ 23 h 39"/>
                <a:gd name="T2" fmla="*/ 112 w 117"/>
                <a:gd name="T3" fmla="*/ 0 h 39"/>
                <a:gd name="T4" fmla="*/ 117 w 117"/>
                <a:gd name="T5" fmla="*/ 15 h 39"/>
                <a:gd name="T6" fmla="*/ 4 w 117"/>
                <a:gd name="T7" fmla="*/ 39 h 39"/>
                <a:gd name="T8" fmla="*/ 0 w 117"/>
                <a:gd name="T9" fmla="*/ 23 h 39"/>
              </a:gdLst>
              <a:ahLst/>
              <a:cxnLst>
                <a:cxn ang="0">
                  <a:pos x="T0" y="T1"/>
                </a:cxn>
                <a:cxn ang="0">
                  <a:pos x="T2" y="T3"/>
                </a:cxn>
                <a:cxn ang="0">
                  <a:pos x="T4" y="T5"/>
                </a:cxn>
                <a:cxn ang="0">
                  <a:pos x="T6" y="T7"/>
                </a:cxn>
                <a:cxn ang="0">
                  <a:pos x="T8" y="T9"/>
                </a:cxn>
              </a:cxnLst>
              <a:rect l="0" t="0" r="r" b="b"/>
              <a:pathLst>
                <a:path w="117" h="39">
                  <a:moveTo>
                    <a:pt x="0" y="23"/>
                  </a:moveTo>
                  <a:lnTo>
                    <a:pt x="112" y="0"/>
                  </a:lnTo>
                  <a:lnTo>
                    <a:pt x="117" y="15"/>
                  </a:lnTo>
                  <a:lnTo>
                    <a:pt x="4" y="39"/>
                  </a:lnTo>
                  <a:lnTo>
                    <a:pt x="0" y="23"/>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19" name="Freeform 17"/>
            <p:cNvSpPr/>
            <p:nvPr/>
          </p:nvSpPr>
          <p:spPr bwMode="auto">
            <a:xfrm>
              <a:off x="2204281" y="604992"/>
              <a:ext cx="157681" cy="280865"/>
            </a:xfrm>
            <a:custGeom>
              <a:avLst/>
              <a:gdLst>
                <a:gd name="T0" fmla="*/ 62 w 101"/>
                <a:gd name="T1" fmla="*/ 67 h 178"/>
                <a:gd name="T2" fmla="*/ 65 w 101"/>
                <a:gd name="T3" fmla="*/ 65 h 178"/>
                <a:gd name="T4" fmla="*/ 96 w 101"/>
                <a:gd name="T5" fmla="*/ 119 h 178"/>
                <a:gd name="T6" fmla="*/ 81 w 101"/>
                <a:gd name="T7" fmla="*/ 127 h 178"/>
                <a:gd name="T8" fmla="*/ 62 w 101"/>
                <a:gd name="T9" fmla="*/ 93 h 178"/>
                <a:gd name="T10" fmla="*/ 62 w 101"/>
                <a:gd name="T11" fmla="*/ 178 h 178"/>
                <a:gd name="T12" fmla="*/ 45 w 101"/>
                <a:gd name="T13" fmla="*/ 178 h 178"/>
                <a:gd name="T14" fmla="*/ 45 w 101"/>
                <a:gd name="T15" fmla="*/ 79 h 178"/>
                <a:gd name="T16" fmla="*/ 15 w 101"/>
                <a:gd name="T17" fmla="*/ 133 h 178"/>
                <a:gd name="T18" fmla="*/ 0 w 101"/>
                <a:gd name="T19" fmla="*/ 124 h 178"/>
                <a:gd name="T20" fmla="*/ 45 w 101"/>
                <a:gd name="T21" fmla="*/ 46 h 178"/>
                <a:gd name="T22" fmla="*/ 45 w 101"/>
                <a:gd name="T23" fmla="*/ 33 h 178"/>
                <a:gd name="T24" fmla="*/ 7 w 101"/>
                <a:gd name="T25" fmla="*/ 33 h 178"/>
                <a:gd name="T26" fmla="*/ 7 w 101"/>
                <a:gd name="T27" fmla="*/ 17 h 178"/>
                <a:gd name="T28" fmla="*/ 45 w 101"/>
                <a:gd name="T29" fmla="*/ 17 h 178"/>
                <a:gd name="T30" fmla="*/ 45 w 101"/>
                <a:gd name="T31" fmla="*/ 0 h 178"/>
                <a:gd name="T32" fmla="*/ 62 w 101"/>
                <a:gd name="T33" fmla="*/ 0 h 178"/>
                <a:gd name="T34" fmla="*/ 62 w 101"/>
                <a:gd name="T35" fmla="*/ 17 h 178"/>
                <a:gd name="T36" fmla="*/ 101 w 101"/>
                <a:gd name="T37" fmla="*/ 17 h 178"/>
                <a:gd name="T38" fmla="*/ 101 w 101"/>
                <a:gd name="T39" fmla="*/ 33 h 178"/>
                <a:gd name="T40" fmla="*/ 62 w 101"/>
                <a:gd name="T41" fmla="*/ 33 h 178"/>
                <a:gd name="T42" fmla="*/ 62 w 101"/>
                <a:gd name="T43" fmla="*/ 67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1" h="178">
                  <a:moveTo>
                    <a:pt x="62" y="67"/>
                  </a:moveTo>
                  <a:lnTo>
                    <a:pt x="65" y="65"/>
                  </a:lnTo>
                  <a:lnTo>
                    <a:pt x="96" y="119"/>
                  </a:lnTo>
                  <a:lnTo>
                    <a:pt x="81" y="127"/>
                  </a:lnTo>
                  <a:lnTo>
                    <a:pt x="62" y="93"/>
                  </a:lnTo>
                  <a:lnTo>
                    <a:pt x="62" y="178"/>
                  </a:lnTo>
                  <a:lnTo>
                    <a:pt x="45" y="178"/>
                  </a:lnTo>
                  <a:lnTo>
                    <a:pt x="45" y="79"/>
                  </a:lnTo>
                  <a:lnTo>
                    <a:pt x="15" y="133"/>
                  </a:lnTo>
                  <a:lnTo>
                    <a:pt x="0" y="124"/>
                  </a:lnTo>
                  <a:lnTo>
                    <a:pt x="45" y="46"/>
                  </a:lnTo>
                  <a:lnTo>
                    <a:pt x="45" y="33"/>
                  </a:lnTo>
                  <a:lnTo>
                    <a:pt x="7" y="33"/>
                  </a:lnTo>
                  <a:lnTo>
                    <a:pt x="7" y="17"/>
                  </a:lnTo>
                  <a:lnTo>
                    <a:pt x="45" y="17"/>
                  </a:lnTo>
                  <a:lnTo>
                    <a:pt x="45" y="0"/>
                  </a:lnTo>
                  <a:lnTo>
                    <a:pt x="62" y="0"/>
                  </a:lnTo>
                  <a:lnTo>
                    <a:pt x="62" y="17"/>
                  </a:lnTo>
                  <a:lnTo>
                    <a:pt x="101" y="17"/>
                  </a:lnTo>
                  <a:lnTo>
                    <a:pt x="101" y="33"/>
                  </a:lnTo>
                  <a:lnTo>
                    <a:pt x="62" y="33"/>
                  </a:lnTo>
                  <a:lnTo>
                    <a:pt x="62" y="67"/>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20" name="Freeform 18"/>
            <p:cNvSpPr/>
            <p:nvPr/>
          </p:nvSpPr>
          <p:spPr bwMode="auto">
            <a:xfrm>
              <a:off x="2211973" y="535738"/>
              <a:ext cx="142297" cy="61560"/>
            </a:xfrm>
            <a:custGeom>
              <a:avLst/>
              <a:gdLst>
                <a:gd name="T0" fmla="*/ 0 w 89"/>
                <a:gd name="T1" fmla="*/ 22 h 38"/>
                <a:gd name="T2" fmla="*/ 84 w 89"/>
                <a:gd name="T3" fmla="*/ 0 h 38"/>
                <a:gd name="T4" fmla="*/ 89 w 89"/>
                <a:gd name="T5" fmla="*/ 16 h 38"/>
                <a:gd name="T6" fmla="*/ 4 w 89"/>
                <a:gd name="T7" fmla="*/ 38 h 38"/>
                <a:gd name="T8" fmla="*/ 0 w 89"/>
                <a:gd name="T9" fmla="*/ 22 h 38"/>
              </a:gdLst>
              <a:ahLst/>
              <a:cxnLst>
                <a:cxn ang="0">
                  <a:pos x="T0" y="T1"/>
                </a:cxn>
                <a:cxn ang="0">
                  <a:pos x="T2" y="T3"/>
                </a:cxn>
                <a:cxn ang="0">
                  <a:pos x="T4" y="T5"/>
                </a:cxn>
                <a:cxn ang="0">
                  <a:pos x="T6" y="T7"/>
                </a:cxn>
                <a:cxn ang="0">
                  <a:pos x="T8" y="T9"/>
                </a:cxn>
              </a:cxnLst>
              <a:rect l="0" t="0" r="r" b="b"/>
              <a:pathLst>
                <a:path w="89" h="38">
                  <a:moveTo>
                    <a:pt x="0" y="22"/>
                  </a:moveTo>
                  <a:lnTo>
                    <a:pt x="84" y="0"/>
                  </a:lnTo>
                  <a:lnTo>
                    <a:pt x="89" y="16"/>
                  </a:lnTo>
                  <a:lnTo>
                    <a:pt x="4" y="38"/>
                  </a:lnTo>
                  <a:lnTo>
                    <a:pt x="0" y="22"/>
                  </a:ln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21" name="Freeform 19"/>
            <p:cNvSpPr>
              <a:spLocks noEditPoints="1"/>
            </p:cNvSpPr>
            <p:nvPr/>
          </p:nvSpPr>
          <p:spPr bwMode="auto">
            <a:xfrm>
              <a:off x="1538952" y="993587"/>
              <a:ext cx="949922" cy="534801"/>
            </a:xfrm>
            <a:custGeom>
              <a:avLst/>
              <a:gdLst>
                <a:gd name="T0" fmla="*/ 740 w 776"/>
                <a:gd name="T1" fmla="*/ 336 h 436"/>
                <a:gd name="T2" fmla="*/ 626 w 776"/>
                <a:gd name="T3" fmla="*/ 383 h 436"/>
                <a:gd name="T4" fmla="*/ 462 w 776"/>
                <a:gd name="T5" fmla="*/ 218 h 436"/>
                <a:gd name="T6" fmla="*/ 626 w 776"/>
                <a:gd name="T7" fmla="*/ 54 h 436"/>
                <a:gd name="T8" fmla="*/ 738 w 776"/>
                <a:gd name="T9" fmla="*/ 99 h 436"/>
                <a:gd name="T10" fmla="*/ 774 w 776"/>
                <a:gd name="T11" fmla="*/ 58 h 436"/>
                <a:gd name="T12" fmla="*/ 626 w 776"/>
                <a:gd name="T13" fmla="*/ 0 h 436"/>
                <a:gd name="T14" fmla="*/ 422 w 776"/>
                <a:gd name="T15" fmla="*/ 141 h 436"/>
                <a:gd name="T16" fmla="*/ 218 w 776"/>
                <a:gd name="T17" fmla="*/ 0 h 436"/>
                <a:gd name="T18" fmla="*/ 0 w 776"/>
                <a:gd name="T19" fmla="*/ 218 h 436"/>
                <a:gd name="T20" fmla="*/ 218 w 776"/>
                <a:gd name="T21" fmla="*/ 436 h 436"/>
                <a:gd name="T22" fmla="*/ 422 w 776"/>
                <a:gd name="T23" fmla="*/ 294 h 436"/>
                <a:gd name="T24" fmla="*/ 626 w 776"/>
                <a:gd name="T25" fmla="*/ 436 h 436"/>
                <a:gd name="T26" fmla="*/ 776 w 776"/>
                <a:gd name="T27" fmla="*/ 375 h 436"/>
                <a:gd name="T28" fmla="*/ 740 w 776"/>
                <a:gd name="T29" fmla="*/ 336 h 436"/>
                <a:gd name="T30" fmla="*/ 218 w 776"/>
                <a:gd name="T31" fmla="*/ 382 h 436"/>
                <a:gd name="T32" fmla="*/ 55 w 776"/>
                <a:gd name="T33" fmla="*/ 219 h 436"/>
                <a:gd name="T34" fmla="*/ 218 w 776"/>
                <a:gd name="T35" fmla="*/ 55 h 436"/>
                <a:gd name="T36" fmla="*/ 381 w 776"/>
                <a:gd name="T37" fmla="*/ 219 h 436"/>
                <a:gd name="T38" fmla="*/ 218 w 776"/>
                <a:gd name="T39" fmla="*/ 382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6" h="436">
                  <a:moveTo>
                    <a:pt x="740" y="336"/>
                  </a:moveTo>
                  <a:cubicBezTo>
                    <a:pt x="710" y="365"/>
                    <a:pt x="670" y="383"/>
                    <a:pt x="626" y="383"/>
                  </a:cubicBezTo>
                  <a:cubicBezTo>
                    <a:pt x="536" y="383"/>
                    <a:pt x="462" y="309"/>
                    <a:pt x="462" y="218"/>
                  </a:cubicBezTo>
                  <a:cubicBezTo>
                    <a:pt x="462" y="128"/>
                    <a:pt x="536" y="54"/>
                    <a:pt x="626" y="54"/>
                  </a:cubicBezTo>
                  <a:cubicBezTo>
                    <a:pt x="670" y="54"/>
                    <a:pt x="709" y="71"/>
                    <a:pt x="738" y="99"/>
                  </a:cubicBezTo>
                  <a:cubicBezTo>
                    <a:pt x="774" y="58"/>
                    <a:pt x="774" y="58"/>
                    <a:pt x="774" y="58"/>
                  </a:cubicBezTo>
                  <a:cubicBezTo>
                    <a:pt x="735" y="22"/>
                    <a:pt x="683" y="0"/>
                    <a:pt x="626" y="0"/>
                  </a:cubicBezTo>
                  <a:cubicBezTo>
                    <a:pt x="532" y="0"/>
                    <a:pt x="453" y="58"/>
                    <a:pt x="422" y="141"/>
                  </a:cubicBezTo>
                  <a:cubicBezTo>
                    <a:pt x="391" y="58"/>
                    <a:pt x="311" y="0"/>
                    <a:pt x="218" y="0"/>
                  </a:cubicBezTo>
                  <a:cubicBezTo>
                    <a:pt x="98" y="0"/>
                    <a:pt x="0" y="97"/>
                    <a:pt x="0" y="218"/>
                  </a:cubicBezTo>
                  <a:cubicBezTo>
                    <a:pt x="0" y="338"/>
                    <a:pt x="98" y="436"/>
                    <a:pt x="218" y="436"/>
                  </a:cubicBezTo>
                  <a:cubicBezTo>
                    <a:pt x="311" y="436"/>
                    <a:pt x="391" y="377"/>
                    <a:pt x="422" y="294"/>
                  </a:cubicBezTo>
                  <a:cubicBezTo>
                    <a:pt x="453" y="377"/>
                    <a:pt x="532" y="436"/>
                    <a:pt x="626" y="436"/>
                  </a:cubicBezTo>
                  <a:cubicBezTo>
                    <a:pt x="684" y="436"/>
                    <a:pt x="737" y="413"/>
                    <a:pt x="776" y="375"/>
                  </a:cubicBezTo>
                  <a:lnTo>
                    <a:pt x="740" y="336"/>
                  </a:lnTo>
                  <a:close/>
                  <a:moveTo>
                    <a:pt x="218" y="382"/>
                  </a:moveTo>
                  <a:cubicBezTo>
                    <a:pt x="128" y="382"/>
                    <a:pt x="55" y="309"/>
                    <a:pt x="55" y="219"/>
                  </a:cubicBezTo>
                  <a:cubicBezTo>
                    <a:pt x="55" y="128"/>
                    <a:pt x="128" y="55"/>
                    <a:pt x="218" y="55"/>
                  </a:cubicBezTo>
                  <a:cubicBezTo>
                    <a:pt x="308" y="55"/>
                    <a:pt x="381" y="128"/>
                    <a:pt x="381" y="219"/>
                  </a:cubicBezTo>
                  <a:cubicBezTo>
                    <a:pt x="381" y="309"/>
                    <a:pt x="308" y="382"/>
                    <a:pt x="218" y="382"/>
                  </a:cubicBez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sp>
          <p:nvSpPr>
            <p:cNvPr id="22" name="Freeform 20"/>
            <p:cNvSpPr>
              <a:spLocks noEditPoints="1"/>
            </p:cNvSpPr>
            <p:nvPr/>
          </p:nvSpPr>
          <p:spPr bwMode="auto">
            <a:xfrm>
              <a:off x="615950" y="458788"/>
              <a:ext cx="926846" cy="1088836"/>
            </a:xfrm>
            <a:custGeom>
              <a:avLst/>
              <a:gdLst>
                <a:gd name="T0" fmla="*/ 313 w 756"/>
                <a:gd name="T1" fmla="*/ 0 h 888"/>
                <a:gd name="T2" fmla="*/ 296 w 756"/>
                <a:gd name="T3" fmla="*/ 1 h 888"/>
                <a:gd name="T4" fmla="*/ 296 w 756"/>
                <a:gd name="T5" fmla="*/ 0 h 888"/>
                <a:gd name="T6" fmla="*/ 0 w 756"/>
                <a:gd name="T7" fmla="*/ 0 h 888"/>
                <a:gd name="T8" fmla="*/ 0 w 756"/>
                <a:gd name="T9" fmla="*/ 888 h 888"/>
                <a:gd name="T10" fmla="*/ 296 w 756"/>
                <a:gd name="T11" fmla="*/ 888 h 888"/>
                <a:gd name="T12" fmla="*/ 296 w 756"/>
                <a:gd name="T13" fmla="*/ 888 h 888"/>
                <a:gd name="T14" fmla="*/ 311 w 756"/>
                <a:gd name="T15" fmla="*/ 888 h 888"/>
                <a:gd name="T16" fmla="*/ 756 w 756"/>
                <a:gd name="T17" fmla="*/ 442 h 888"/>
                <a:gd name="T18" fmla="*/ 313 w 756"/>
                <a:gd name="T19" fmla="*/ 0 h 888"/>
                <a:gd name="T20" fmla="*/ 257 w 756"/>
                <a:gd name="T21" fmla="*/ 326 h 888"/>
                <a:gd name="T22" fmla="*/ 349 w 756"/>
                <a:gd name="T23" fmla="*/ 92 h 888"/>
                <a:gd name="T24" fmla="*/ 411 w 756"/>
                <a:gd name="T25" fmla="*/ 341 h 888"/>
                <a:gd name="T26" fmla="*/ 317 w 756"/>
                <a:gd name="T27" fmla="*/ 578 h 888"/>
                <a:gd name="T28" fmla="*/ 257 w 756"/>
                <a:gd name="T29" fmla="*/ 326 h 888"/>
                <a:gd name="T30" fmla="*/ 234 w 756"/>
                <a:gd name="T31" fmla="*/ 790 h 888"/>
                <a:gd name="T32" fmla="*/ 118 w 756"/>
                <a:gd name="T33" fmla="*/ 558 h 888"/>
                <a:gd name="T34" fmla="*/ 212 w 756"/>
                <a:gd name="T35" fmla="*/ 279 h 888"/>
                <a:gd name="T36" fmla="*/ 273 w 756"/>
                <a:gd name="T37" fmla="*/ 573 h 888"/>
                <a:gd name="T38" fmla="*/ 278 w 756"/>
                <a:gd name="T39" fmla="*/ 667 h 888"/>
                <a:gd name="T40" fmla="*/ 234 w 756"/>
                <a:gd name="T41" fmla="*/ 790 h 888"/>
                <a:gd name="T42" fmla="*/ 505 w 756"/>
                <a:gd name="T43" fmla="*/ 664 h 888"/>
                <a:gd name="T44" fmla="*/ 278 w 756"/>
                <a:gd name="T45" fmla="*/ 789 h 888"/>
                <a:gd name="T46" fmla="*/ 395 w 756"/>
                <a:gd name="T47" fmla="*/ 559 h 888"/>
                <a:gd name="T48" fmla="*/ 616 w 756"/>
                <a:gd name="T49" fmla="*/ 426 h 888"/>
                <a:gd name="T50" fmla="*/ 505 w 756"/>
                <a:gd name="T51" fmla="*/ 664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56" h="888">
                  <a:moveTo>
                    <a:pt x="313" y="0"/>
                  </a:moveTo>
                  <a:cubicBezTo>
                    <a:pt x="307" y="0"/>
                    <a:pt x="302" y="0"/>
                    <a:pt x="296" y="1"/>
                  </a:cubicBezTo>
                  <a:cubicBezTo>
                    <a:pt x="296" y="0"/>
                    <a:pt x="296" y="0"/>
                    <a:pt x="296" y="0"/>
                  </a:cubicBezTo>
                  <a:cubicBezTo>
                    <a:pt x="0" y="0"/>
                    <a:pt x="0" y="0"/>
                    <a:pt x="0" y="0"/>
                  </a:cubicBezTo>
                  <a:cubicBezTo>
                    <a:pt x="0" y="888"/>
                    <a:pt x="0" y="888"/>
                    <a:pt x="0" y="888"/>
                  </a:cubicBezTo>
                  <a:cubicBezTo>
                    <a:pt x="296" y="888"/>
                    <a:pt x="296" y="888"/>
                    <a:pt x="296" y="888"/>
                  </a:cubicBezTo>
                  <a:cubicBezTo>
                    <a:pt x="296" y="888"/>
                    <a:pt x="296" y="888"/>
                    <a:pt x="296" y="888"/>
                  </a:cubicBezTo>
                  <a:cubicBezTo>
                    <a:pt x="301" y="888"/>
                    <a:pt x="306" y="888"/>
                    <a:pt x="311" y="888"/>
                  </a:cubicBezTo>
                  <a:cubicBezTo>
                    <a:pt x="556" y="888"/>
                    <a:pt x="756" y="686"/>
                    <a:pt x="756" y="442"/>
                  </a:cubicBezTo>
                  <a:cubicBezTo>
                    <a:pt x="756" y="197"/>
                    <a:pt x="557" y="1"/>
                    <a:pt x="313" y="0"/>
                  </a:cubicBezTo>
                  <a:close/>
                  <a:moveTo>
                    <a:pt x="257" y="326"/>
                  </a:moveTo>
                  <a:cubicBezTo>
                    <a:pt x="268" y="192"/>
                    <a:pt x="349" y="92"/>
                    <a:pt x="349" y="92"/>
                  </a:cubicBezTo>
                  <a:cubicBezTo>
                    <a:pt x="349" y="92"/>
                    <a:pt x="427" y="188"/>
                    <a:pt x="411" y="341"/>
                  </a:cubicBezTo>
                  <a:cubicBezTo>
                    <a:pt x="396" y="491"/>
                    <a:pt x="317" y="578"/>
                    <a:pt x="317" y="578"/>
                  </a:cubicBezTo>
                  <a:cubicBezTo>
                    <a:pt x="317" y="578"/>
                    <a:pt x="245" y="459"/>
                    <a:pt x="257" y="326"/>
                  </a:cubicBezTo>
                  <a:close/>
                  <a:moveTo>
                    <a:pt x="234" y="790"/>
                  </a:moveTo>
                  <a:cubicBezTo>
                    <a:pt x="234" y="790"/>
                    <a:pt x="127" y="667"/>
                    <a:pt x="118" y="558"/>
                  </a:cubicBezTo>
                  <a:cubicBezTo>
                    <a:pt x="105" y="410"/>
                    <a:pt x="212" y="279"/>
                    <a:pt x="212" y="279"/>
                  </a:cubicBezTo>
                  <a:cubicBezTo>
                    <a:pt x="205" y="483"/>
                    <a:pt x="273" y="573"/>
                    <a:pt x="273" y="573"/>
                  </a:cubicBezTo>
                  <a:cubicBezTo>
                    <a:pt x="273" y="573"/>
                    <a:pt x="289" y="597"/>
                    <a:pt x="278" y="667"/>
                  </a:cubicBezTo>
                  <a:cubicBezTo>
                    <a:pt x="267" y="736"/>
                    <a:pt x="234" y="790"/>
                    <a:pt x="234" y="790"/>
                  </a:cubicBezTo>
                  <a:close/>
                  <a:moveTo>
                    <a:pt x="505" y="664"/>
                  </a:moveTo>
                  <a:cubicBezTo>
                    <a:pt x="408" y="771"/>
                    <a:pt x="278" y="789"/>
                    <a:pt x="278" y="789"/>
                  </a:cubicBezTo>
                  <a:cubicBezTo>
                    <a:pt x="278" y="789"/>
                    <a:pt x="282" y="666"/>
                    <a:pt x="395" y="559"/>
                  </a:cubicBezTo>
                  <a:cubicBezTo>
                    <a:pt x="508" y="453"/>
                    <a:pt x="616" y="426"/>
                    <a:pt x="616" y="426"/>
                  </a:cubicBezTo>
                  <a:cubicBezTo>
                    <a:pt x="616" y="426"/>
                    <a:pt x="601" y="557"/>
                    <a:pt x="505" y="664"/>
                  </a:cubicBezTo>
                  <a:close/>
                </a:path>
              </a:pathLst>
            </a:custGeom>
            <a:grpFill/>
            <a:ln>
              <a:noFill/>
            </a:ln>
          </p:spPr>
          <p:txBody>
            <a:bodyPr/>
            <a:lstStyle/>
            <a:p>
              <a:pPr eaLnBrk="1" hangingPunct="1">
                <a:spcBef>
                  <a:spcPts val="0"/>
                </a:spcBef>
                <a:spcAft>
                  <a:spcPts val="0"/>
                </a:spcAft>
                <a:defRPr/>
              </a:pPr>
              <a:endParaRPr lang="zh-CN" altLang="en-US">
                <a:latin typeface="+mn-lt"/>
                <a:ea typeface="+mn-ea"/>
                <a:cs typeface="+mn-ea"/>
                <a:sym typeface="+mn-lt"/>
              </a:endParaRPr>
            </a:p>
          </p:txBody>
        </p:sp>
      </p:grpSp>
      <p:grpSp>
        <p:nvGrpSpPr>
          <p:cNvPr id="23" name="组合 16"/>
          <p:cNvGrpSpPr/>
          <p:nvPr/>
        </p:nvGrpSpPr>
        <p:grpSpPr bwMode="auto">
          <a:xfrm>
            <a:off x="1825625" y="1750594"/>
            <a:ext cx="8540750" cy="1105443"/>
            <a:chOff x="-3208306" y="-2017484"/>
            <a:chExt cx="6536528" cy="1579042"/>
          </a:xfrm>
        </p:grpSpPr>
        <p:cxnSp>
          <p:nvCxnSpPr>
            <p:cNvPr id="24" name="直接连接符 23"/>
            <p:cNvCxnSpPr/>
            <p:nvPr/>
          </p:nvCxnSpPr>
          <p:spPr>
            <a:xfrm flipV="1">
              <a:off x="-3208306" y="-1190932"/>
              <a:ext cx="2368261" cy="2963"/>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841632" y="-1587914"/>
              <a:ext cx="188889" cy="42660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52743" y="-1587914"/>
              <a:ext cx="112699" cy="114947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536869" y="-1353871"/>
              <a:ext cx="144444" cy="91542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424" y="-1353871"/>
              <a:ext cx="126985" cy="30514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265440" y="-1386460"/>
              <a:ext cx="112699" cy="33773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152741" y="-1386460"/>
              <a:ext cx="223810" cy="45327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V="1">
              <a:off x="382181" y="-2017484"/>
              <a:ext cx="206350" cy="128278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88531" y="-2017484"/>
              <a:ext cx="180953" cy="595473"/>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132978" y="-1113905"/>
              <a:ext cx="2195244"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V="1">
              <a:off x="769484" y="-1777518"/>
              <a:ext cx="174604" cy="33773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944088" y="-1777518"/>
              <a:ext cx="104762" cy="87988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71069" y="-1475337"/>
              <a:ext cx="88889" cy="54214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59958" y="-1466448"/>
              <a:ext cx="222223" cy="731751"/>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V="1">
              <a:off x="1048850" y="-1116867"/>
              <a:ext cx="88889" cy="21922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9" name="组合 2"/>
          <p:cNvGrpSpPr/>
          <p:nvPr/>
        </p:nvGrpSpPr>
        <p:grpSpPr bwMode="auto">
          <a:xfrm flipH="1">
            <a:off x="1827700" y="2814557"/>
            <a:ext cx="464577" cy="562056"/>
            <a:chOff x="2734226" y="2761200"/>
            <a:chExt cx="534773" cy="646329"/>
          </a:xfrm>
        </p:grpSpPr>
        <p:sp>
          <p:nvSpPr>
            <p:cNvPr id="40" name="直角三角形 39"/>
            <p:cNvSpPr/>
            <p:nvPr/>
          </p:nvSpPr>
          <p:spPr>
            <a:xfrm rot="20236809">
              <a:off x="2734226" y="2825595"/>
              <a:ext cx="303198" cy="581934"/>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sp>
          <p:nvSpPr>
            <p:cNvPr id="41" name="直角三角形 40"/>
            <p:cNvSpPr/>
            <p:nvPr/>
          </p:nvSpPr>
          <p:spPr>
            <a:xfrm rot="14347226">
              <a:off x="2967100" y="2666794"/>
              <a:ext cx="207494" cy="396305"/>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grpSp>
      <p:grpSp>
        <p:nvGrpSpPr>
          <p:cNvPr id="42" name="组合 40"/>
          <p:cNvGrpSpPr/>
          <p:nvPr/>
        </p:nvGrpSpPr>
        <p:grpSpPr bwMode="auto">
          <a:xfrm>
            <a:off x="9810542" y="2758560"/>
            <a:ext cx="464577" cy="559981"/>
            <a:chOff x="2734226" y="2761200"/>
            <a:chExt cx="534773" cy="646329"/>
          </a:xfrm>
        </p:grpSpPr>
        <p:sp>
          <p:nvSpPr>
            <p:cNvPr id="43" name="直角三角形 42"/>
            <p:cNvSpPr/>
            <p:nvPr/>
          </p:nvSpPr>
          <p:spPr>
            <a:xfrm rot="20236809">
              <a:off x="2734226" y="2823439"/>
              <a:ext cx="303198" cy="584090"/>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sp>
          <p:nvSpPr>
            <p:cNvPr id="44" name="直角三角形 43"/>
            <p:cNvSpPr/>
            <p:nvPr/>
          </p:nvSpPr>
          <p:spPr>
            <a:xfrm rot="14347226">
              <a:off x="2967913" y="2665981"/>
              <a:ext cx="205868" cy="396305"/>
            </a:xfrm>
            <a:prstGeom prst="rtTriangl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spcBef>
                  <a:spcPts val="0"/>
                </a:spcBef>
                <a:spcAft>
                  <a:spcPts val="0"/>
                </a:spcAft>
                <a:defRPr/>
              </a:pPr>
              <a:endParaRPr lang="zh-CN" altLang="en-US"/>
            </a:p>
          </p:txBody>
        </p:sp>
      </p:grpSp>
      <p:sp>
        <p:nvSpPr>
          <p:cNvPr id="2" name="Title 1"/>
          <p:cNvSpPr>
            <a:spLocks noGrp="1"/>
          </p:cNvSpPr>
          <p:nvPr>
            <p:ph type="title" hasCustomPrompt="1"/>
          </p:nvPr>
        </p:nvSpPr>
        <p:spPr>
          <a:xfrm>
            <a:off x="1880400" y="2503922"/>
            <a:ext cx="8431200" cy="1447200"/>
          </a:xfrm>
        </p:spPr>
        <p:txBody>
          <a:bodyPr/>
          <a:lstStyle>
            <a:lvl1pPr algn="ctr">
              <a:defRPr sz="5400">
                <a:solidFill>
                  <a:schemeClr val="tx1"/>
                </a:solidFill>
              </a:defRPr>
            </a:lvl1pPr>
          </a:lstStyle>
          <a:p>
            <a:r>
              <a:rPr lang="zh-CN" altLang="en-US" dirty="0" smtClean="0"/>
              <a:t>编辑标题</a:t>
            </a:r>
            <a:endParaRPr lang="en-US" dirty="0"/>
          </a:p>
        </p:txBody>
      </p:sp>
      <p:sp>
        <p:nvSpPr>
          <p:cNvPr id="46" name="内容占位符 45"/>
          <p:cNvSpPr>
            <a:spLocks noGrp="1"/>
          </p:cNvSpPr>
          <p:nvPr>
            <p:ph sz="quarter" idx="13" hasCustomPrompt="1"/>
          </p:nvPr>
        </p:nvSpPr>
        <p:spPr>
          <a:xfrm>
            <a:off x="1881189" y="3982363"/>
            <a:ext cx="8430412" cy="602967"/>
          </a:xfrm>
        </p:spPr>
        <p:txBody>
          <a:bodyPr/>
          <a:lstStyle>
            <a:lvl1pPr marL="0" indent="0" algn="ctr">
              <a:buNone/>
              <a:defRPr>
                <a:solidFill>
                  <a:schemeClr val="tx1"/>
                </a:solidFill>
              </a:defRPr>
            </a:lvl1pPr>
            <a:lvl2pPr marL="448945" indent="0">
              <a:buNone/>
              <a:defRPr/>
            </a:lvl2pPr>
            <a:lvl3pPr marL="806450" indent="0">
              <a:buNone/>
              <a:defRPr/>
            </a:lvl3pPr>
            <a:lvl4pPr marL="1255395" indent="0">
              <a:buNone/>
              <a:defRPr/>
            </a:lvl4pPr>
            <a:lvl5pPr marL="1704975" indent="0">
              <a:buNone/>
              <a:defRPr/>
            </a:lvl5pPr>
          </a:lstStyle>
          <a:p>
            <a:pPr lvl="0"/>
            <a:r>
              <a:rPr lang="zh-CN" altLang="en-US" dirty="0" smtClean="0"/>
              <a:t>编辑副标题</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3" name="Date Placeholder 1"/>
          <p:cNvSpPr>
            <a:spLocks noGrp="1"/>
          </p:cNvSpPr>
          <p:nvPr>
            <p:ph type="dt" sz="half" idx="10"/>
          </p:nvPr>
        </p:nvSpPr>
        <p:spPr/>
        <p:txBody>
          <a:bodyPr/>
          <a:lstStyle>
            <a:lvl1pPr>
              <a:defRPr smtClean="0"/>
            </a:lvl1pPr>
          </a:lstStyle>
          <a:p>
            <a:fld id="{13D0CE79-49FB-443D-BEF8-6B709DE8FD0C}" type="datetimeFigureOut">
              <a:rPr lang="zh-CN" altLang="en-US" smtClean="0"/>
            </a:fld>
            <a:endParaRPr lang="zh-CN" altLang="en-US"/>
          </a:p>
        </p:txBody>
      </p:sp>
      <p:sp>
        <p:nvSpPr>
          <p:cNvPr id="4" name="Footer Placeholder 2"/>
          <p:cNvSpPr>
            <a:spLocks noGrp="1"/>
          </p:cNvSpPr>
          <p:nvPr>
            <p:ph type="ftr" sz="quarter" idx="11"/>
          </p:nvPr>
        </p:nvSpPr>
        <p:spPr/>
        <p:txBody>
          <a:bodyPr/>
          <a:lstStyle>
            <a:lvl1pPr>
              <a:defRPr/>
            </a:lvl1pPr>
          </a:lstStyle>
          <a:p>
            <a:endParaRPr lang="zh-CN" altLang="en-US"/>
          </a:p>
        </p:txBody>
      </p:sp>
      <p:sp>
        <p:nvSpPr>
          <p:cNvPr id="5" name="Slide Number Placeholder 3"/>
          <p:cNvSpPr>
            <a:spLocks noGrp="1"/>
          </p:cNvSpPr>
          <p:nvPr>
            <p:ph type="sldNum" sz="quarter" idx="12"/>
          </p:nvPr>
        </p:nvSpPr>
        <p:spPr/>
        <p:txBody>
          <a:bodyPr/>
          <a:lstStyle>
            <a:lvl1pPr>
              <a:defRPr smtClean="0"/>
            </a:lvl1pPr>
          </a:lstStyle>
          <a:p>
            <a:fld id="{EF906490-237C-474C-BA2E-D98840BC1F8F}"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7" y="457200"/>
            <a:ext cx="4165200" cy="1600200"/>
          </a:xfrm>
        </p:spPr>
        <p:txBody>
          <a:bodyPr anchor="t" anchorCtr="0"/>
          <a:lstStyle>
            <a:lvl1pPr>
              <a:defRPr sz="3200"/>
            </a:lvl1pPr>
          </a:lstStyle>
          <a:p>
            <a:r>
              <a:rPr lang="zh-CN" altLang="en-US" dirty="0" smtClean="0"/>
              <a:t>单击此处编辑母版标题样式</a:t>
            </a:r>
            <a:endParaRPr lang="zh-CN" altLang="en-US" dirty="0"/>
          </a:p>
        </p:txBody>
      </p:sp>
      <p:sp>
        <p:nvSpPr>
          <p:cNvPr id="3" name="图片占位符 2"/>
          <p:cNvSpPr>
            <a:spLocks noGrp="1" noChangeAspect="1"/>
          </p:cNvSpPr>
          <p:nvPr>
            <p:ph type="pic" idx="1"/>
          </p:nvPr>
        </p:nvSpPr>
        <p:spPr>
          <a:xfrm>
            <a:off x="5184000" y="457200"/>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7" y="2057400"/>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smtClean="0"/>
              <a:t>单击此处编辑母版文本样式</a:t>
            </a:r>
            <a:endParaRPr lang="zh-CN" altLang="en-US" dirty="0" smtClean="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25925" y="365125"/>
            <a:ext cx="1527876"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1" y="365125"/>
            <a:ext cx="875525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lvl1pPr>
              <a:defRPr/>
            </a:lvl1pPr>
          </a:lstStyle>
          <a:p>
            <a:fld id="{13D0CE79-49FB-443D-BEF8-6B709DE8FD0C}" type="datetimeFigureOut">
              <a:rPr lang="zh-CN" altLang="en-US" smtClean="0"/>
            </a:fld>
            <a:endParaRPr lang="zh-CN" altLang="en-US"/>
          </a:p>
        </p:txBody>
      </p:sp>
      <p:sp>
        <p:nvSpPr>
          <p:cNvPr id="5" name="Footer Placeholder 4"/>
          <p:cNvSpPr>
            <a:spLocks noGrp="1"/>
          </p:cNvSpPr>
          <p:nvPr>
            <p:ph type="ftr" sz="quarter" idx="11"/>
          </p:nvPr>
        </p:nvSpPr>
        <p:spPr/>
        <p:txBody>
          <a:bodyPr/>
          <a:lstStyle>
            <a:lvl1pPr>
              <a:defRPr/>
            </a:lvl1pPr>
          </a:lstStyle>
          <a:p>
            <a:endParaRPr lang="zh-CN" altLang="en-US"/>
          </a:p>
        </p:txBody>
      </p:sp>
      <p:sp>
        <p:nvSpPr>
          <p:cNvPr id="6" name="Slide Number Placeholder 5"/>
          <p:cNvSpPr>
            <a:spLocks noGrp="1"/>
          </p:cNvSpPr>
          <p:nvPr>
            <p:ph type="sldNum" sz="quarter" idx="12"/>
          </p:nvPr>
        </p:nvSpPr>
        <p:spPr/>
        <p:txBody>
          <a:bodyPr/>
          <a:lstStyle>
            <a:lvl1pPr>
              <a:defRPr/>
            </a:lvl1pPr>
          </a:lstStyle>
          <a:p>
            <a:fld id="{EF906490-237C-474C-BA2E-D98840BC1F8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KSO_BT1"/>
          <p:cNvSpPr>
            <a:spLocks noGrp="1"/>
          </p:cNvSpPr>
          <p:nvPr>
            <p:ph type="title" hasCustomPrompt="1"/>
          </p:nvPr>
        </p:nvSpPr>
        <p:spPr/>
        <p:txBody>
          <a:bodyPr/>
          <a:lstStyle/>
          <a:p>
            <a:r>
              <a:rPr lang="zh-CN" altLang="en-US" dirty="0" smtClean="0"/>
              <a:t>单击此处编辑标题</a:t>
            </a:r>
            <a:endParaRPr lang="en-US" dirty="0"/>
          </a:p>
        </p:txBody>
      </p:sp>
      <p:sp>
        <p:nvSpPr>
          <p:cNvPr id="3" name="KSO_BC1"/>
          <p:cNvSpPr>
            <a:spLocks noGrp="1"/>
          </p:cNvSpPr>
          <p:nvPr>
            <p:ph idx="1"/>
          </p:nvPr>
        </p:nvSpPr>
        <p:spPr/>
        <p:txBody>
          <a:bodyPr>
            <a:normAutofit/>
          </a:bodyPr>
          <a:lstStyle>
            <a:lvl1pPr>
              <a:defRPr sz="2400"/>
            </a:lvl1pPr>
            <a:lvl2pPr>
              <a:defRPr sz="2000"/>
            </a:lvl2pPr>
          </a:lstStyle>
          <a:p>
            <a:pPr lvl="0"/>
            <a:r>
              <a:rPr lang="zh-CN" altLang="en-US" dirty="0" smtClean="0"/>
              <a:t>单击此处编辑母版文本样式</a:t>
            </a:r>
            <a:endParaRPr lang="zh-CN" altLang="en-US" dirty="0" smtClean="0"/>
          </a:p>
          <a:p>
            <a:pPr lvl="2"/>
            <a:r>
              <a:rPr lang="zh-CN" altLang="en-US" dirty="0" smtClean="0"/>
              <a:t>第二级</a:t>
            </a:r>
            <a:endParaRPr lang="en-US" altLang="zh-CN" dirty="0" smtClean="0"/>
          </a:p>
          <a:p>
            <a:pPr lvl="3"/>
            <a:r>
              <a:rPr lang="zh-CN" altLang="en-US" dirty="0" smtClean="0"/>
              <a:t>第三级</a:t>
            </a:r>
            <a:endParaRPr lang="en-US" altLang="zh-CN" dirty="0" smtClean="0"/>
          </a:p>
          <a:p>
            <a:pPr lvl="4"/>
            <a:r>
              <a:rPr lang="zh-CN" altLang="en-US" dirty="0" smtClean="0"/>
              <a:t>第四级</a:t>
            </a:r>
            <a:endParaRPr lang="en-US" altLang="zh-CN" dirty="0" smtClean="0"/>
          </a:p>
          <a:p>
            <a:pPr lvl="5"/>
            <a:r>
              <a:rPr lang="zh-CN" altLang="en-US" dirty="0" smtClean="0"/>
              <a:t>第五级</a:t>
            </a:r>
            <a:endParaRPr lang="zh-CN" altLang="en-US" dirty="0" smtClean="0"/>
          </a:p>
        </p:txBody>
      </p:sp>
      <p:sp>
        <p:nvSpPr>
          <p:cNvPr id="4" name="日期占位符 3"/>
          <p:cNvSpPr>
            <a:spLocks noGrp="1"/>
          </p:cNvSpPr>
          <p:nvPr>
            <p:ph type="dt" sz="half" idx="10"/>
          </p:nvPr>
        </p:nvSpPr>
        <p:spPr/>
        <p:txBody>
          <a:bodyPr/>
          <a:lstStyle/>
          <a:p>
            <a:fld id="{682A409C-FFBF-4B8A-80F9-AA98AD51DC9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D13455-9ABA-45F2-A109-26BD2A4417B2}"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9EFD9D74-47D9-4702-A33C-335B63B48DB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ABC47A4-756D-490B-A52F-7D9E2C9FC05F}" type="slidenum">
              <a:rPr lang="zh-CN" altLang="en-US" smtClean="0"/>
            </a:fld>
            <a:endParaRPr lang="zh-CN" altLang="en-US"/>
          </a:p>
        </p:txBody>
      </p:sp>
      <p:sp>
        <p:nvSpPr>
          <p:cNvPr id="7" name="内容占位符 6"/>
          <p:cNvSpPr>
            <a:spLocks noGrp="1"/>
          </p:cNvSpPr>
          <p:nvPr>
            <p:ph sz="quarter" idx="13"/>
          </p:nvPr>
        </p:nvSpPr>
        <p:spPr>
          <a:xfrm>
            <a:off x="838200" y="529067"/>
            <a:ext cx="10515600" cy="5575095"/>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grpSp>
        <p:nvGrpSpPr>
          <p:cNvPr id="7" name="组合 6"/>
          <p:cNvGrpSpPr/>
          <p:nvPr userDrawn="1"/>
        </p:nvGrpSpPr>
        <p:grpSpPr>
          <a:xfrm>
            <a:off x="0" y="0"/>
            <a:ext cx="12192000" cy="6858000"/>
            <a:chOff x="0" y="0"/>
            <a:chExt cx="12192000" cy="6858000"/>
          </a:xfrm>
        </p:grpSpPr>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r="3542" b="4332"/>
            <a:stretch>
              <a:fillRect/>
            </a:stretch>
          </p:blipFill>
          <p:spPr>
            <a:xfrm>
              <a:off x="0" y="0"/>
              <a:ext cx="12192000" cy="6858000"/>
            </a:xfrm>
            <a:prstGeom prst="rect">
              <a:avLst/>
            </a:prstGeom>
          </p:spPr>
        </p:pic>
        <p:sp>
          <p:nvSpPr>
            <p:cNvPr id="9" name="矩形 8"/>
            <p:cNvSpPr/>
            <p:nvPr userDrawn="1"/>
          </p:nvSpPr>
          <p:spPr>
            <a:xfrm>
              <a:off x="0" y="0"/>
              <a:ext cx="12192000" cy="6858000"/>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cxnSp>
        <p:nvCxnSpPr>
          <p:cNvPr id="10" name="MH_Others_1"/>
          <p:cNvCxnSpPr/>
          <p:nvPr userDrawn="1">
            <p:custDataLst>
              <p:tags r:id="rId3"/>
            </p:custDataLst>
          </p:nvPr>
        </p:nvCxnSpPr>
        <p:spPr>
          <a:xfrm>
            <a:off x="3796585" y="927848"/>
            <a:ext cx="0" cy="5002304"/>
          </a:xfrm>
          <a:prstGeom prst="line">
            <a:avLst/>
          </a:prstGeom>
          <a:ln w="22225">
            <a:gradFill>
              <a:gsLst>
                <a:gs pos="0">
                  <a:schemeClr val="accent1">
                    <a:lumMod val="5000"/>
                    <a:lumOff val="95000"/>
                    <a:alpha val="0"/>
                  </a:schemeClr>
                </a:gs>
                <a:gs pos="50000">
                  <a:schemeClr val="accent1"/>
                </a:gs>
                <a:gs pos="100000">
                  <a:srgbClr val="FFFFFF">
                    <a:alpha val="0"/>
                  </a:srgbClr>
                </a:gs>
              </a:gsLst>
              <a:lin ang="5400000" scaled="0"/>
            </a:gradFill>
          </a:ln>
        </p:spPr>
        <p:style>
          <a:lnRef idx="1">
            <a:schemeClr val="accent1"/>
          </a:lnRef>
          <a:fillRef idx="0">
            <a:schemeClr val="accent1"/>
          </a:fillRef>
          <a:effectRef idx="0">
            <a:schemeClr val="accent1"/>
          </a:effectRef>
          <a:fontRef idx="minor">
            <a:schemeClr val="tx1"/>
          </a:fontRef>
        </p:style>
      </p:cxnSp>
      <p:sp>
        <p:nvSpPr>
          <p:cNvPr id="13" name="MH_Title"/>
          <p:cNvSpPr/>
          <p:nvPr userDrawn="1">
            <p:custDataLst>
              <p:tags r:id="rId4"/>
            </p:custDataLst>
          </p:nvPr>
        </p:nvSpPr>
        <p:spPr>
          <a:xfrm>
            <a:off x="3792452" y="2514231"/>
            <a:ext cx="5976199" cy="1184531"/>
          </a:xfrm>
          <a:prstGeom prst="rect">
            <a:avLst/>
          </a:prstGeom>
          <a:solidFill>
            <a:schemeClr val="accent1"/>
          </a:solidFill>
          <a:ln w="38100" cap="flat" cmpd="sng" algn="ctr">
            <a:noFill/>
            <a:prstDash val="solid"/>
            <a:miter lim="800000"/>
          </a:ln>
          <a:effectLst/>
        </p:spPr>
        <p:txBody>
          <a:bodyPr wrap="square" lIns="144000" rIns="144000" anchor="ctr">
            <a:normAutofit/>
          </a:bodyPr>
          <a:lstStyle/>
          <a:p>
            <a:pPr lvl="0">
              <a:lnSpc>
                <a:spcPct val="130000"/>
              </a:lnSpc>
              <a:defRPr/>
            </a:pPr>
            <a:endParaRPr lang="zh-CN" altLang="en-US" sz="2800" kern="0" dirty="0">
              <a:solidFill>
                <a:prstClr val="white"/>
              </a:solidFill>
            </a:endParaRPr>
          </a:p>
        </p:txBody>
      </p:sp>
      <p:sp>
        <p:nvSpPr>
          <p:cNvPr id="2" name="标题 1"/>
          <p:cNvSpPr>
            <a:spLocks noGrp="1"/>
          </p:cNvSpPr>
          <p:nvPr>
            <p:ph type="title"/>
          </p:nvPr>
        </p:nvSpPr>
        <p:spPr>
          <a:xfrm>
            <a:off x="3794400" y="2512800"/>
            <a:ext cx="5976000" cy="1184400"/>
          </a:xfrm>
        </p:spPr>
        <p:txBody>
          <a:bodyPr lIns="144000" rIns="144000" anchor="ctr" anchorCtr="0">
            <a:normAutofit/>
          </a:bodyPr>
          <a:lstStyle>
            <a:lvl1pPr>
              <a:defRPr sz="2800" b="0">
                <a:solidFill>
                  <a:schemeClr val="bg1"/>
                </a:solidFill>
              </a:defRPr>
            </a:lvl1pPr>
          </a:lstStyle>
          <a:p>
            <a:r>
              <a:rPr lang="zh-CN" altLang="en-US" dirty="0" smtClean="0"/>
              <a:t>单击此处编辑母版标题样式</a:t>
            </a:r>
            <a:endParaRPr lang="zh-CN" altLang="en-US" dirty="0"/>
          </a:p>
        </p:txBody>
      </p:sp>
      <p:sp>
        <p:nvSpPr>
          <p:cNvPr id="4" name="日期占位符 3"/>
          <p:cNvSpPr>
            <a:spLocks noGrp="1"/>
          </p:cNvSpPr>
          <p:nvPr>
            <p:ph type="dt" sz="half" idx="10"/>
          </p:nvPr>
        </p:nvSpPr>
        <p:spPr/>
        <p:txBody>
          <a:bodyPr/>
          <a:lstStyle/>
          <a:p>
            <a:fld id="{682A409C-FFBF-4B8A-80F9-AA98AD51DC9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D13455-9ABA-45F2-A109-26BD2A4417B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KSO_BC1"/>
          <p:cNvSpPr>
            <a:spLocks noGrp="1"/>
          </p:cNvSpPr>
          <p:nvPr>
            <p:ph sz="half" idx="1"/>
          </p:nvPr>
        </p:nvSpPr>
        <p:spPr>
          <a:xfrm>
            <a:off x="2057398" y="1220136"/>
            <a:ext cx="4507981" cy="4932363"/>
          </a:xfrm>
        </p:spPr>
        <p:txBody>
          <a:bodyPr/>
          <a:lstStyle>
            <a:lvl2pPr marL="0" indent="0">
              <a:buNone/>
              <a:defRPr/>
            </a:lvl2pPr>
          </a:lstStyle>
          <a:p>
            <a:pPr lvl="0"/>
            <a:r>
              <a:rPr lang="zh-CN" altLang="en-US" dirty="0" smtClean="0"/>
              <a:t>单击此处编辑母版文本样式</a:t>
            </a:r>
            <a:endParaRPr lang="zh-CN" altLang="en-US" dirty="0" smtClean="0"/>
          </a:p>
          <a:p>
            <a:pPr lvl="2"/>
            <a:r>
              <a:rPr lang="zh-CN" altLang="en-US" dirty="0" smtClean="0"/>
              <a:t>第二级</a:t>
            </a:r>
            <a:endParaRPr lang="en-US" altLang="zh-CN" dirty="0" smtClean="0"/>
          </a:p>
          <a:p>
            <a:pPr lvl="3"/>
            <a:r>
              <a:rPr lang="zh-CN" altLang="en-US" dirty="0" smtClean="0"/>
              <a:t>第三级</a:t>
            </a:r>
            <a:endParaRPr lang="en-US" altLang="zh-CN" dirty="0" smtClean="0"/>
          </a:p>
          <a:p>
            <a:pPr lvl="4"/>
            <a:r>
              <a:rPr lang="zh-CN" altLang="en-US" dirty="0" smtClean="0"/>
              <a:t>第四级</a:t>
            </a:r>
            <a:endParaRPr lang="en-US" altLang="zh-CN" dirty="0" smtClean="0"/>
          </a:p>
          <a:p>
            <a:pPr lvl="5"/>
            <a:r>
              <a:rPr lang="zh-CN" altLang="en-US" dirty="0" smtClean="0"/>
              <a:t>第五级</a:t>
            </a:r>
            <a:endParaRPr lang="zh-CN" altLang="en-US" dirty="0" smtClean="0"/>
          </a:p>
        </p:txBody>
      </p:sp>
      <p:sp>
        <p:nvSpPr>
          <p:cNvPr id="4" name="KSO_BC2"/>
          <p:cNvSpPr>
            <a:spLocks noGrp="1"/>
          </p:cNvSpPr>
          <p:nvPr>
            <p:ph sz="half" idx="2"/>
          </p:nvPr>
        </p:nvSpPr>
        <p:spPr>
          <a:xfrm>
            <a:off x="7176910" y="1220136"/>
            <a:ext cx="4507200" cy="4932363"/>
          </a:xfrm>
        </p:spPr>
        <p:txBody>
          <a:bodyPr/>
          <a:lstStyle>
            <a:lvl2pPr marL="0" indent="0">
              <a:buNone/>
              <a:defRPr/>
            </a:lvl2pPr>
          </a:lstStyle>
          <a:p>
            <a:pPr lvl="0"/>
            <a:r>
              <a:rPr lang="zh-CN" altLang="en-US" dirty="0" smtClean="0"/>
              <a:t>单击此处编辑母版文本样式</a:t>
            </a:r>
            <a:endParaRPr lang="zh-CN" altLang="en-US" dirty="0" smtClean="0"/>
          </a:p>
          <a:p>
            <a:pPr lvl="2"/>
            <a:r>
              <a:rPr lang="zh-CN" altLang="en-US" dirty="0" smtClean="0"/>
              <a:t>第二级</a:t>
            </a:r>
            <a:endParaRPr lang="en-US" altLang="zh-CN" dirty="0" smtClean="0"/>
          </a:p>
          <a:p>
            <a:pPr lvl="3"/>
            <a:r>
              <a:rPr lang="zh-CN" altLang="en-US" dirty="0" smtClean="0"/>
              <a:t>第三级</a:t>
            </a:r>
            <a:endParaRPr lang="en-US" altLang="zh-CN" dirty="0" smtClean="0"/>
          </a:p>
          <a:p>
            <a:pPr lvl="4"/>
            <a:r>
              <a:rPr lang="zh-CN" altLang="en-US" dirty="0" smtClean="0"/>
              <a:t>第四级</a:t>
            </a:r>
            <a:endParaRPr lang="en-US" altLang="zh-CN" dirty="0" smtClean="0"/>
          </a:p>
          <a:p>
            <a:pPr lvl="5"/>
            <a:r>
              <a:rPr lang="zh-CN" altLang="en-US" dirty="0" smtClean="0"/>
              <a:t>第五级</a:t>
            </a:r>
            <a:endParaRPr lang="zh-CN" altLang="en-US" dirty="0" smtClean="0"/>
          </a:p>
        </p:txBody>
      </p:sp>
      <p:sp>
        <p:nvSpPr>
          <p:cNvPr id="5" name="日期占位符 4"/>
          <p:cNvSpPr>
            <a:spLocks noGrp="1"/>
          </p:cNvSpPr>
          <p:nvPr>
            <p:ph type="dt" sz="half" idx="10"/>
          </p:nvPr>
        </p:nvSpPr>
        <p:spPr/>
        <p:txBody>
          <a:bodyPr/>
          <a:lstStyle/>
          <a:p>
            <a:fld id="{682A409C-FFBF-4B8A-80F9-AA98AD51DC9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D13455-9ABA-45F2-A109-26BD2A4417B2}"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KSO_BT1"/>
          <p:cNvSpPr>
            <a:spLocks noGrp="1"/>
          </p:cNvSpPr>
          <p:nvPr>
            <p:ph type="title"/>
          </p:nvPr>
        </p:nvSpPr>
        <p:spPr>
          <a:xfrm>
            <a:off x="2059200" y="316800"/>
            <a:ext cx="9312101" cy="698400"/>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041699" y="1607836"/>
            <a:ext cx="4622992" cy="823912"/>
          </a:xfrm>
        </p:spPr>
        <p:txBody>
          <a:bodyPr anchor="b">
            <a:normAutofit/>
          </a:bodyPr>
          <a:lstStyle>
            <a:lvl1pPr marL="0" indent="0">
              <a:buNone/>
              <a:defRPr sz="135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smtClean="0"/>
              <a:t>单击此处编辑母版文本样式</a:t>
            </a:r>
            <a:endParaRPr lang="zh-CN" altLang="en-US" dirty="0" smtClean="0"/>
          </a:p>
        </p:txBody>
      </p:sp>
      <p:sp>
        <p:nvSpPr>
          <p:cNvPr id="4" name="KSO_BC1"/>
          <p:cNvSpPr>
            <a:spLocks noGrp="1"/>
          </p:cNvSpPr>
          <p:nvPr>
            <p:ph sz="half" idx="2"/>
          </p:nvPr>
        </p:nvSpPr>
        <p:spPr>
          <a:xfrm>
            <a:off x="2041699" y="2431748"/>
            <a:ext cx="4622992" cy="3684588"/>
          </a:xfrm>
        </p:spPr>
        <p:txBody>
          <a:bodyPr/>
          <a:lstStyle>
            <a:lvl1pPr>
              <a:defRPr>
                <a:solidFill>
                  <a:srgbClr val="0A3142"/>
                </a:solidFill>
              </a:defRPr>
            </a:lvl1pPr>
            <a:lvl2pPr marL="0" indent="0">
              <a:buNone/>
              <a:defRPr/>
            </a:lvl2pPr>
            <a:lvl3pPr>
              <a:defRPr>
                <a:solidFill>
                  <a:srgbClr val="0A3142"/>
                </a:solidFill>
              </a:defRPr>
            </a:lvl3pPr>
            <a:lvl4pPr>
              <a:defRPr>
                <a:solidFill>
                  <a:srgbClr val="0A3142"/>
                </a:solidFill>
              </a:defRPr>
            </a:lvl4pPr>
            <a:lvl5pPr>
              <a:defRPr>
                <a:solidFill>
                  <a:srgbClr val="0A3142"/>
                </a:solidFill>
              </a:defRPr>
            </a:lvl5pPr>
            <a:lvl6pPr>
              <a:defRPr>
                <a:solidFill>
                  <a:srgbClr val="0A3142"/>
                </a:solidFill>
              </a:defRPr>
            </a:lvl6pPr>
          </a:lstStyle>
          <a:p>
            <a:pPr lvl="0"/>
            <a:r>
              <a:rPr lang="zh-CN" altLang="en-US" dirty="0" smtClean="0"/>
              <a:t>单击此处编辑母版文本样式</a:t>
            </a:r>
            <a:endParaRPr lang="zh-CN" altLang="en-US" dirty="0" smtClean="0"/>
          </a:p>
          <a:p>
            <a:pPr lvl="2"/>
            <a:r>
              <a:rPr lang="zh-CN" altLang="en-US" dirty="0" smtClean="0"/>
              <a:t>第二级</a:t>
            </a:r>
            <a:endParaRPr lang="en-US" altLang="zh-CN" dirty="0" smtClean="0"/>
          </a:p>
          <a:p>
            <a:pPr lvl="3"/>
            <a:r>
              <a:rPr lang="zh-CN" altLang="en-US" dirty="0" smtClean="0"/>
              <a:t>第三级</a:t>
            </a:r>
            <a:endParaRPr lang="en-US" altLang="zh-CN" dirty="0" smtClean="0"/>
          </a:p>
          <a:p>
            <a:pPr lvl="4"/>
            <a:r>
              <a:rPr lang="zh-CN" altLang="en-US" dirty="0" smtClean="0"/>
              <a:t>第四级</a:t>
            </a:r>
            <a:endParaRPr lang="en-US" altLang="zh-CN" dirty="0" smtClean="0"/>
          </a:p>
          <a:p>
            <a:pPr lvl="5"/>
            <a:r>
              <a:rPr lang="zh-CN" altLang="en-US" dirty="0" smtClean="0"/>
              <a:t>第五级</a:t>
            </a:r>
            <a:endParaRPr lang="zh-CN" altLang="en-US" dirty="0" smtClean="0"/>
          </a:p>
        </p:txBody>
      </p:sp>
      <p:sp>
        <p:nvSpPr>
          <p:cNvPr id="5" name="Text Placeholder 4"/>
          <p:cNvSpPr>
            <a:spLocks noGrp="1"/>
          </p:cNvSpPr>
          <p:nvPr>
            <p:ph type="body" sz="quarter" idx="3"/>
          </p:nvPr>
        </p:nvSpPr>
        <p:spPr>
          <a:xfrm>
            <a:off x="7375912" y="1607836"/>
            <a:ext cx="4645759" cy="823912"/>
          </a:xfrm>
        </p:spPr>
        <p:txBody>
          <a:bodyPr anchor="b">
            <a:normAutofit/>
          </a:bodyPr>
          <a:lstStyle>
            <a:lvl1pPr marL="0" indent="0">
              <a:buNone/>
              <a:defRPr sz="135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endParaRPr lang="zh-CN" altLang="en-US" smtClean="0"/>
          </a:p>
        </p:txBody>
      </p:sp>
      <p:sp>
        <p:nvSpPr>
          <p:cNvPr id="6" name="KSO_BC2"/>
          <p:cNvSpPr>
            <a:spLocks noGrp="1"/>
          </p:cNvSpPr>
          <p:nvPr>
            <p:ph sz="quarter" idx="4"/>
          </p:nvPr>
        </p:nvSpPr>
        <p:spPr>
          <a:xfrm>
            <a:off x="7375912" y="2431748"/>
            <a:ext cx="4645759" cy="3684588"/>
          </a:xfrm>
        </p:spPr>
        <p:txBody>
          <a:bodyPr/>
          <a:lstStyle>
            <a:lvl1pPr>
              <a:defRPr>
                <a:solidFill>
                  <a:srgbClr val="0A3142"/>
                </a:solidFill>
              </a:defRPr>
            </a:lvl1pPr>
            <a:lvl2pPr marL="0" indent="0">
              <a:buNone/>
              <a:defRPr/>
            </a:lvl2pPr>
            <a:lvl3pPr>
              <a:defRPr>
                <a:solidFill>
                  <a:srgbClr val="0A3142"/>
                </a:solidFill>
              </a:defRPr>
            </a:lvl3pPr>
            <a:lvl4pPr>
              <a:defRPr>
                <a:solidFill>
                  <a:srgbClr val="0A3142"/>
                </a:solidFill>
              </a:defRPr>
            </a:lvl4pPr>
            <a:lvl5pPr>
              <a:defRPr>
                <a:solidFill>
                  <a:srgbClr val="0A3142"/>
                </a:solidFill>
              </a:defRPr>
            </a:lvl5pPr>
            <a:lvl6pPr>
              <a:defRPr>
                <a:solidFill>
                  <a:srgbClr val="0A3142"/>
                </a:solidFill>
              </a:defRPr>
            </a:lvl6pPr>
          </a:lstStyle>
          <a:p>
            <a:pPr lvl="0"/>
            <a:r>
              <a:rPr lang="zh-CN" altLang="en-US" dirty="0" smtClean="0"/>
              <a:t>单击此处编辑母版文本样式</a:t>
            </a:r>
            <a:endParaRPr lang="zh-CN" altLang="en-US" dirty="0" smtClean="0"/>
          </a:p>
          <a:p>
            <a:pPr lvl="2"/>
            <a:r>
              <a:rPr lang="zh-CN" altLang="en-US" dirty="0" smtClean="0"/>
              <a:t>第二级</a:t>
            </a:r>
            <a:endParaRPr lang="en-US" altLang="zh-CN" dirty="0" smtClean="0"/>
          </a:p>
          <a:p>
            <a:pPr lvl="3"/>
            <a:r>
              <a:rPr lang="zh-CN" altLang="en-US" dirty="0" smtClean="0"/>
              <a:t>第三级</a:t>
            </a:r>
            <a:endParaRPr lang="en-US" altLang="zh-CN" dirty="0" smtClean="0"/>
          </a:p>
          <a:p>
            <a:pPr lvl="4"/>
            <a:r>
              <a:rPr lang="zh-CN" altLang="en-US" dirty="0" smtClean="0"/>
              <a:t>第四级</a:t>
            </a:r>
            <a:endParaRPr lang="en-US" altLang="zh-CN" dirty="0" smtClean="0"/>
          </a:p>
          <a:p>
            <a:pPr lvl="5"/>
            <a:r>
              <a:rPr lang="zh-CN" altLang="en-US" dirty="0" smtClean="0"/>
              <a:t>第五级</a:t>
            </a:r>
            <a:endParaRPr lang="zh-CN" altLang="en-US" dirty="0" smtClean="0"/>
          </a:p>
        </p:txBody>
      </p:sp>
      <p:sp>
        <p:nvSpPr>
          <p:cNvPr id="7" name="日期占位符 6"/>
          <p:cNvSpPr>
            <a:spLocks noGrp="1"/>
          </p:cNvSpPr>
          <p:nvPr>
            <p:ph type="dt" sz="half" idx="10"/>
          </p:nvPr>
        </p:nvSpPr>
        <p:spPr/>
        <p:txBody>
          <a:bodyPr/>
          <a:lstStyle/>
          <a:p>
            <a:fld id="{682A409C-FFBF-4B8A-80F9-AA98AD51DC9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D13455-9ABA-45F2-A109-26BD2A4417B2}"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1524000" y="0"/>
            <a:ext cx="9144000" cy="6858000"/>
          </a:xfrm>
          <a:prstGeom prst="rect">
            <a:avLst/>
          </a:prstGeom>
          <a:solidFill>
            <a:schemeClr val="accent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solidFill>
                <a:schemeClr val="bg1"/>
              </a:solidFill>
            </a:endParaRPr>
          </a:p>
        </p:txBody>
      </p:sp>
      <p:cxnSp>
        <p:nvCxnSpPr>
          <p:cNvPr id="23" name="直接连接符 22"/>
          <p:cNvCxnSpPr/>
          <p:nvPr userDrawn="1">
            <p:custDataLst>
              <p:tags r:id="rId3"/>
            </p:custDataLst>
          </p:nvPr>
        </p:nvCxnSpPr>
        <p:spPr>
          <a:xfrm>
            <a:off x="3424239" y="4333875"/>
            <a:ext cx="5500687"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userDrawn="1">
            <p:custDataLst>
              <p:tags r:id="rId4"/>
            </p:custDataLst>
          </p:nvPr>
        </p:nvSpPr>
        <p:spPr>
          <a:xfrm>
            <a:off x="3363914" y="3910013"/>
            <a:ext cx="5741987" cy="419100"/>
          </a:xfrm>
          <a:prstGeom prst="rect">
            <a:avLst/>
          </a:prstGeom>
          <a:noFill/>
        </p:spPr>
        <p:txBody>
          <a:bodyPr anchor="ctr" anchorCtr="0">
            <a:normAutofit/>
          </a:bodyPr>
          <a:lstStyle/>
          <a:p>
            <a:pPr algn="ctr">
              <a:defRPr/>
            </a:pPr>
            <a:endParaRPr lang="en-US" altLang="zh-CN" sz="2000" spc="150" dirty="0">
              <a:solidFill>
                <a:srgbClr val="FFFFFF"/>
              </a:solidFill>
            </a:endParaRPr>
          </a:p>
        </p:txBody>
      </p:sp>
      <p:cxnSp>
        <p:nvCxnSpPr>
          <p:cNvPr id="25" name="直接连接符 24"/>
          <p:cNvCxnSpPr/>
          <p:nvPr userDrawn="1">
            <p:custDataLst>
              <p:tags r:id="rId5"/>
            </p:custDataLst>
          </p:nvPr>
        </p:nvCxnSpPr>
        <p:spPr>
          <a:xfrm>
            <a:off x="3424239" y="3910013"/>
            <a:ext cx="5500687"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nvPr>
        </p:nvSpPr>
        <p:spPr>
          <a:xfrm>
            <a:off x="3362400" y="3909600"/>
            <a:ext cx="5742000" cy="417600"/>
          </a:xfrm>
        </p:spPr>
        <p:txBody>
          <a:bodyPr anchor="ctr" anchorCtr="0">
            <a:normAutofit/>
          </a:bodyPr>
          <a:lstStyle>
            <a:lvl1pPr algn="ctr">
              <a:defRPr sz="2000" b="0">
                <a:solidFill>
                  <a:schemeClr val="bg1"/>
                </a:solidFill>
              </a:defRPr>
            </a:lvl1pPr>
          </a:lstStyle>
          <a:p>
            <a:r>
              <a:rPr lang="zh-CN" altLang="en-US" dirty="0" smtClean="0"/>
              <a:t>单击此处编辑母版标题样式</a:t>
            </a:r>
            <a:endParaRPr lang="zh-CN" altLang="en-US" dirty="0"/>
          </a:p>
        </p:txBody>
      </p:sp>
      <p:sp>
        <p:nvSpPr>
          <p:cNvPr id="3" name="日期占位符 2"/>
          <p:cNvSpPr>
            <a:spLocks noGrp="1"/>
          </p:cNvSpPr>
          <p:nvPr>
            <p:ph type="dt" sz="half" idx="10"/>
          </p:nvPr>
        </p:nvSpPr>
        <p:spPr/>
        <p:txBody>
          <a:bodyPr/>
          <a:lstStyle/>
          <a:p>
            <a:fld id="{682A409C-FFBF-4B8A-80F9-AA98AD51DC9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D13455-9ABA-45F2-A109-26BD2A4417B2}"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r="3542" b="4332"/>
          <a:stretch>
            <a:fillRect/>
          </a:stretch>
        </p:blipFill>
        <p:spPr>
          <a:xfrm>
            <a:off x="0" y="0"/>
            <a:ext cx="12192000" cy="6858000"/>
          </a:xfrm>
          <a:prstGeom prst="rect">
            <a:avLst/>
          </a:prstGeom>
        </p:spPr>
      </p:pic>
      <p:sp>
        <p:nvSpPr>
          <p:cNvPr id="6" name="矩形 5"/>
          <p:cNvSpPr/>
          <p:nvPr/>
        </p:nvSpPr>
        <p:spPr>
          <a:xfrm>
            <a:off x="0" y="0"/>
            <a:ext cx="12192000" cy="6858000"/>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日期占位符 1"/>
          <p:cNvSpPr>
            <a:spLocks noGrp="1"/>
          </p:cNvSpPr>
          <p:nvPr>
            <p:ph type="dt" sz="half" idx="10"/>
          </p:nvPr>
        </p:nvSpPr>
        <p:spPr/>
        <p:txBody>
          <a:bodyPr/>
          <a:lstStyle/>
          <a:p>
            <a:fld id="{682A409C-FFBF-4B8A-80F9-AA98AD51DC9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6D13455-9ABA-45F2-A109-26BD2A4417B2}"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a:extLst>
              <a:ext uri="{28A0092B-C50C-407E-A947-70E740481C1C}">
                <a14:useLocalDpi xmlns:a14="http://schemas.microsoft.com/office/drawing/2010/main" val="0"/>
              </a:ext>
            </a:extLst>
          </a:blip>
          <a:srcRect r="3542" b="4332"/>
          <a:stretch>
            <a:fillRect/>
          </a:stretch>
        </p:blipFill>
        <p:spPr>
          <a:xfrm>
            <a:off x="0" y="0"/>
            <a:ext cx="12250272" cy="6831106"/>
          </a:xfrm>
          <a:prstGeom prst="rect">
            <a:avLst/>
          </a:prstGeom>
        </p:spPr>
      </p:pic>
      <p:sp>
        <p:nvSpPr>
          <p:cNvPr id="9" name="矩形 8"/>
          <p:cNvSpPr/>
          <p:nvPr/>
        </p:nvSpPr>
        <p:spPr>
          <a:xfrm>
            <a:off x="1842248" y="0"/>
            <a:ext cx="10408024" cy="6817368"/>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p>
        </p:txBody>
      </p:sp>
      <p:sp>
        <p:nvSpPr>
          <p:cNvPr id="10" name="矩形 9"/>
          <p:cNvSpPr/>
          <p:nvPr/>
        </p:nvSpPr>
        <p:spPr>
          <a:xfrm>
            <a:off x="1270748" y="0"/>
            <a:ext cx="309283" cy="6817368"/>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p>
        </p:txBody>
      </p:sp>
      <p:sp>
        <p:nvSpPr>
          <p:cNvPr id="2" name="KSO_BT1"/>
          <p:cNvSpPr>
            <a:spLocks noGrp="1"/>
          </p:cNvSpPr>
          <p:nvPr>
            <p:ph type="title"/>
          </p:nvPr>
        </p:nvSpPr>
        <p:spPr>
          <a:xfrm>
            <a:off x="2012579" y="472282"/>
            <a:ext cx="3497377" cy="1600200"/>
          </a:xfrm>
        </p:spPr>
        <p:txBody>
          <a:bodyPr anchor="b">
            <a:normAutofit/>
          </a:bodyPr>
          <a:lstStyle>
            <a:lvl1pPr>
              <a:defRPr sz="2400"/>
            </a:lvl1pPr>
          </a:lstStyle>
          <a:p>
            <a:r>
              <a:rPr lang="zh-CN" altLang="en-US" smtClean="0"/>
              <a:t>单击此处编辑母版标题样式</a:t>
            </a:r>
            <a:endParaRPr lang="en-US" dirty="0"/>
          </a:p>
        </p:txBody>
      </p:sp>
      <p:sp>
        <p:nvSpPr>
          <p:cNvPr id="3" name="KSO_BC1"/>
          <p:cNvSpPr>
            <a:spLocks noGrp="1" noChangeAspect="1"/>
          </p:cNvSpPr>
          <p:nvPr>
            <p:ph type="pic" idx="1"/>
          </p:nvPr>
        </p:nvSpPr>
        <p:spPr>
          <a:xfrm>
            <a:off x="6209220" y="1002511"/>
            <a:ext cx="5489626" cy="4873625"/>
          </a:xfrm>
        </p:spPr>
        <p:txBody>
          <a:bodyPr anchor="t">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smtClean="0"/>
              <a:t>单击图标添加图片</a:t>
            </a:r>
            <a:endParaRPr lang="en-US" dirty="0"/>
          </a:p>
        </p:txBody>
      </p:sp>
      <p:sp>
        <p:nvSpPr>
          <p:cNvPr id="4" name="KSO_BC2"/>
          <p:cNvSpPr>
            <a:spLocks noGrp="1"/>
          </p:cNvSpPr>
          <p:nvPr>
            <p:ph type="body" sz="half" idx="2"/>
          </p:nvPr>
        </p:nvSpPr>
        <p:spPr>
          <a:xfrm>
            <a:off x="2012579" y="2072483"/>
            <a:ext cx="3497377" cy="3811588"/>
          </a:xfrm>
        </p:spPr>
        <p:txBody>
          <a:bodyPr>
            <a:normAutofit/>
          </a:bodyPr>
          <a:lstStyle>
            <a:lvl1pPr marL="0" indent="0">
              <a:buNone/>
              <a:defRPr sz="20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dirty="0" smtClean="0"/>
              <a:t>单击此处编辑母版文本样式</a:t>
            </a:r>
            <a:endParaRPr lang="zh-CN" altLang="en-US" dirty="0" smtClean="0"/>
          </a:p>
        </p:txBody>
      </p:sp>
      <p:sp>
        <p:nvSpPr>
          <p:cNvPr id="5" name="日期占位符 4"/>
          <p:cNvSpPr>
            <a:spLocks noGrp="1"/>
          </p:cNvSpPr>
          <p:nvPr>
            <p:ph type="dt" sz="half" idx="10"/>
          </p:nvPr>
        </p:nvSpPr>
        <p:spPr/>
        <p:txBody>
          <a:bodyPr/>
          <a:lstStyle/>
          <a:p>
            <a:fld id="{682A409C-FFBF-4B8A-80F9-AA98AD51DC9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D13455-9ABA-45F2-A109-26BD2A4417B2}"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showMasterSp="0">
  <p:cSld name="垂直排列标题与&#10;文本">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r="3542" b="4332"/>
          <a:stretch>
            <a:fillRect/>
          </a:stretch>
        </p:blipFill>
        <p:spPr>
          <a:xfrm>
            <a:off x="0" y="0"/>
            <a:ext cx="12250272" cy="6831106"/>
          </a:xfrm>
          <a:prstGeom prst="rect">
            <a:avLst/>
          </a:prstGeom>
        </p:spPr>
      </p:pic>
      <p:sp>
        <p:nvSpPr>
          <p:cNvPr id="8" name="矩形 7"/>
          <p:cNvSpPr/>
          <p:nvPr/>
        </p:nvSpPr>
        <p:spPr>
          <a:xfrm>
            <a:off x="1842248" y="0"/>
            <a:ext cx="10408024" cy="6817368"/>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p>
        </p:txBody>
      </p:sp>
      <p:sp>
        <p:nvSpPr>
          <p:cNvPr id="9" name="矩形 8"/>
          <p:cNvSpPr/>
          <p:nvPr/>
        </p:nvSpPr>
        <p:spPr>
          <a:xfrm>
            <a:off x="1270748" y="0"/>
            <a:ext cx="309283" cy="6817368"/>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p>
        </p:txBody>
      </p:sp>
      <p:sp>
        <p:nvSpPr>
          <p:cNvPr id="2" name="KSO_BT1"/>
          <p:cNvSpPr>
            <a:spLocks noGrp="1"/>
          </p:cNvSpPr>
          <p:nvPr>
            <p:ph type="title" orient="vert"/>
          </p:nvPr>
        </p:nvSpPr>
        <p:spPr>
          <a:xfrm>
            <a:off x="10857090" y="365127"/>
            <a:ext cx="1182511" cy="6149973"/>
          </a:xfrm>
        </p:spPr>
        <p:txBody>
          <a:bodyPr vert="eaVert">
            <a:normAutofit/>
          </a:bodyPr>
          <a:lstStyle/>
          <a:p>
            <a:r>
              <a:rPr lang="zh-CN" altLang="en-US" smtClean="0"/>
              <a:t>单击此处编辑母版标题样式</a:t>
            </a:r>
            <a:endParaRPr lang="en-US" dirty="0"/>
          </a:p>
        </p:txBody>
      </p:sp>
      <p:sp>
        <p:nvSpPr>
          <p:cNvPr id="3" name="KSO_BC1"/>
          <p:cNvSpPr>
            <a:spLocks noGrp="1"/>
          </p:cNvSpPr>
          <p:nvPr>
            <p:ph type="body" orient="vert" idx="1"/>
          </p:nvPr>
        </p:nvSpPr>
        <p:spPr>
          <a:xfrm>
            <a:off x="2159000" y="365127"/>
            <a:ext cx="8573911" cy="6149973"/>
          </a:xfrm>
        </p:spPr>
        <p:txBody>
          <a:bodyPr vert="eaVert">
            <a:normAutofit/>
          </a:bodyPr>
          <a:lstStyle>
            <a:lvl1pPr>
              <a:defRPr sz="2400"/>
            </a:lvl1pPr>
            <a:lvl3pPr>
              <a:defRPr sz="2000"/>
            </a:lvl3pPr>
            <a:lvl4pPr>
              <a:defRPr sz="1800"/>
            </a:lvl4pPr>
            <a:lvl5pPr>
              <a:defRPr sz="1800"/>
            </a:lvl5pPr>
            <a:lvl6pPr>
              <a:defRPr sz="1800"/>
            </a:lvl6pPr>
          </a:lstStyle>
          <a:p>
            <a:pPr lvl="0"/>
            <a:r>
              <a:rPr lang="zh-CN" altLang="en-US" dirty="0" smtClean="0"/>
              <a:t>单击此处编辑母版文本样式</a:t>
            </a:r>
            <a:endParaRPr lang="zh-CN" altLang="en-US" dirty="0" smtClean="0"/>
          </a:p>
          <a:p>
            <a:pPr lvl="2"/>
            <a:r>
              <a:rPr lang="zh-CN" altLang="en-US" dirty="0" smtClean="0"/>
              <a:t>第二级</a:t>
            </a:r>
            <a:endParaRPr lang="en-US" altLang="zh-CN" dirty="0" smtClean="0"/>
          </a:p>
          <a:p>
            <a:pPr lvl="3"/>
            <a:r>
              <a:rPr lang="zh-CN" altLang="en-US" dirty="0" smtClean="0"/>
              <a:t>第三级</a:t>
            </a:r>
            <a:endParaRPr lang="en-US" altLang="zh-CN" dirty="0" smtClean="0"/>
          </a:p>
          <a:p>
            <a:pPr lvl="4"/>
            <a:r>
              <a:rPr lang="zh-CN" altLang="en-US" dirty="0" smtClean="0"/>
              <a:t>第四级</a:t>
            </a:r>
            <a:endParaRPr lang="en-US" altLang="zh-CN" dirty="0" smtClean="0"/>
          </a:p>
          <a:p>
            <a:pPr lvl="5"/>
            <a:r>
              <a:rPr lang="zh-CN" altLang="en-US" dirty="0" smtClean="0"/>
              <a:t>第五级</a:t>
            </a:r>
            <a:endParaRPr lang="zh-CN" altLang="en-US" dirty="0" smtClean="0"/>
          </a:p>
        </p:txBody>
      </p:sp>
      <p:sp>
        <p:nvSpPr>
          <p:cNvPr id="4" name="日期占位符 3"/>
          <p:cNvSpPr>
            <a:spLocks noGrp="1"/>
          </p:cNvSpPr>
          <p:nvPr>
            <p:ph type="dt" sz="half" idx="10"/>
          </p:nvPr>
        </p:nvSpPr>
        <p:spPr/>
        <p:txBody>
          <a:bodyPr/>
          <a:lstStyle/>
          <a:p>
            <a:fld id="{682A409C-FFBF-4B8A-80F9-AA98AD51DC9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D13455-9ABA-45F2-A109-26BD2A4417B2}"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1.jpe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 Type="http://schemas.openxmlformats.org/officeDocument/2006/relationships/slideLayout" Target="../slideLayouts/slideLayout12.xml"/><Relationship Id="rId14" Type="http://schemas.openxmlformats.org/officeDocument/2006/relationships/theme" Target="../theme/theme2.xml"/><Relationship Id="rId13" Type="http://schemas.openxmlformats.org/officeDocument/2006/relationships/tags" Target="../tags/tag8.xml"/><Relationship Id="rId12" Type="http://schemas.openxmlformats.org/officeDocument/2006/relationships/tags" Target="../tags/tag7.xml"/><Relationship Id="rId11" Type="http://schemas.openxmlformats.org/officeDocument/2006/relationships/image" Target="../media/image3.png"/><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1">
            <a:extLst>
              <a:ext uri="{28A0092B-C50C-407E-A947-70E740481C1C}">
                <a14:useLocalDpi xmlns:a14="http://schemas.microsoft.com/office/drawing/2010/main" val="0"/>
              </a:ext>
            </a:extLst>
          </a:blip>
          <a:srcRect r="3542" b="4332"/>
          <a:stretch>
            <a:fillRect/>
          </a:stretch>
        </p:blipFill>
        <p:spPr>
          <a:xfrm>
            <a:off x="0" y="0"/>
            <a:ext cx="12192000" cy="6856984"/>
          </a:xfrm>
          <a:prstGeom prst="rect">
            <a:avLst/>
          </a:prstGeom>
        </p:spPr>
      </p:pic>
      <p:sp>
        <p:nvSpPr>
          <p:cNvPr id="8" name="矩形 7"/>
          <p:cNvSpPr/>
          <p:nvPr/>
        </p:nvSpPr>
        <p:spPr>
          <a:xfrm>
            <a:off x="1842248" y="0"/>
            <a:ext cx="10349752" cy="6858000"/>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KSO_BT1"/>
          <p:cNvSpPr>
            <a:spLocks noGrp="1"/>
          </p:cNvSpPr>
          <p:nvPr>
            <p:ph type="title"/>
          </p:nvPr>
        </p:nvSpPr>
        <p:spPr>
          <a:xfrm>
            <a:off x="2057399" y="316688"/>
            <a:ext cx="9640020" cy="699595"/>
          </a:xfrm>
          <a:prstGeom prst="rect">
            <a:avLst/>
          </a:prstGeom>
        </p:spPr>
        <p:txBody>
          <a:bodyPr vert="horz" lIns="91440" tIns="45720" rIns="91440" bIns="45720" rtlCol="0" anchor="b">
            <a:normAutofit/>
          </a:bodyPr>
          <a:lstStyle/>
          <a:p>
            <a:r>
              <a:rPr lang="zh-CN" altLang="en-US" dirty="0" smtClean="0"/>
              <a:t>单击此处编辑母版标题样式</a:t>
            </a:r>
            <a:endParaRPr lang="en-US" dirty="0"/>
          </a:p>
        </p:txBody>
      </p:sp>
      <p:sp>
        <p:nvSpPr>
          <p:cNvPr id="3" name="KSO_BC1"/>
          <p:cNvSpPr>
            <a:spLocks noGrp="1"/>
          </p:cNvSpPr>
          <p:nvPr>
            <p:ph type="body" idx="1"/>
          </p:nvPr>
        </p:nvSpPr>
        <p:spPr>
          <a:xfrm>
            <a:off x="2057400" y="1147314"/>
            <a:ext cx="9640020" cy="507353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2"/>
            <a:r>
              <a:rPr lang="zh-CN" altLang="en-US" dirty="0" smtClean="0"/>
              <a:t>第二级</a:t>
            </a:r>
            <a:endParaRPr lang="en-US" altLang="zh-CN" dirty="0" smtClean="0"/>
          </a:p>
          <a:p>
            <a:pPr lvl="3"/>
            <a:r>
              <a:rPr lang="zh-CN" altLang="en-US" dirty="0" smtClean="0"/>
              <a:t>第三级</a:t>
            </a:r>
            <a:endParaRPr lang="en-US" altLang="zh-CN" dirty="0" smtClean="0"/>
          </a:p>
          <a:p>
            <a:pPr lvl="4"/>
            <a:r>
              <a:rPr lang="zh-CN" altLang="en-US" dirty="0" smtClean="0"/>
              <a:t>第四级</a:t>
            </a:r>
            <a:endParaRPr lang="en-US" altLang="zh-CN" dirty="0" smtClean="0"/>
          </a:p>
          <a:p>
            <a:pPr lvl="5"/>
            <a:r>
              <a:rPr lang="zh-CN" altLang="en-US" dirty="0" smtClean="0"/>
              <a:t>第五级</a:t>
            </a:r>
            <a:endParaRPr lang="zh-CN" altLang="en-US" dirty="0" smtClean="0"/>
          </a:p>
        </p:txBody>
      </p:sp>
      <p:sp>
        <p:nvSpPr>
          <p:cNvPr id="9" name="矩形 8"/>
          <p:cNvSpPr/>
          <p:nvPr/>
        </p:nvSpPr>
        <p:spPr>
          <a:xfrm>
            <a:off x="1270748" y="0"/>
            <a:ext cx="309283" cy="6858000"/>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2A409C-FFBF-4B8A-80F9-AA98AD51DC9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D13455-9ABA-45F2-A109-26BD2A4417B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685800" rtl="0" eaLnBrk="1" latinLnBrk="0" hangingPunct="1">
        <a:lnSpc>
          <a:spcPct val="90000"/>
        </a:lnSpc>
        <a:spcBef>
          <a:spcPct val="0"/>
        </a:spcBef>
        <a:buNone/>
        <a:defRPr sz="3200" b="1" i="0" kern="1200" baseline="0">
          <a:solidFill>
            <a:schemeClr val="accent1"/>
          </a:solidFill>
          <a:effectLst/>
          <a:latin typeface="+mj-lt"/>
          <a:ea typeface="+mj-ea"/>
          <a:cs typeface="+mj-cs"/>
        </a:defRPr>
      </a:lvl1pPr>
    </p:titleStyle>
    <p:bodyStyle>
      <a:lvl1pPr marL="354330" indent="-354330" algn="just" defTabSz="685800" rtl="0" eaLnBrk="1" latinLnBrk="0" hangingPunct="1">
        <a:lnSpc>
          <a:spcPct val="110000"/>
        </a:lnSpc>
        <a:spcBef>
          <a:spcPts val="1350"/>
        </a:spcBef>
        <a:spcAft>
          <a:spcPts val="0"/>
        </a:spcAft>
        <a:buClr>
          <a:schemeClr val="accent1"/>
        </a:buClr>
        <a:buSzPct val="100000"/>
        <a:buFont typeface="Wingdings" panose="05000000000000000000" pitchFamily="2" charset="2"/>
        <a:buChar char=""/>
        <a:defRPr sz="2400" kern="1200" baseline="0">
          <a:solidFill>
            <a:schemeClr val="tx1"/>
          </a:solidFill>
          <a:latin typeface="+mn-lt"/>
          <a:ea typeface="+mn-ea"/>
          <a:cs typeface="+mn-cs"/>
        </a:defRPr>
      </a:lvl1pPr>
      <a:lvl2pPr marL="354330" indent="-354330" algn="just" defTabSz="685800" rtl="0" eaLnBrk="1" latinLnBrk="0" hangingPunct="1">
        <a:lnSpc>
          <a:spcPct val="150000"/>
        </a:lnSpc>
        <a:spcBef>
          <a:spcPts val="0"/>
        </a:spcBef>
        <a:spcAft>
          <a:spcPts val="450"/>
        </a:spcAft>
        <a:buClr>
          <a:schemeClr val="accent2">
            <a:lumMod val="60000"/>
            <a:lumOff val="40000"/>
          </a:schemeClr>
        </a:buClr>
        <a:buFont typeface="幼圆" panose="02010509060101010101" pitchFamily="49" charset="-122"/>
        <a:buChar char=" "/>
        <a:defRPr sz="2000" kern="1200" baseline="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0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027" name="Text Placeholder 2"/>
          <p:cNvSpPr>
            <a:spLocks noGrp="1"/>
          </p:cNvSpPr>
          <p:nvPr>
            <p:ph type="body" idx="1"/>
            <p:custDataLst>
              <p:tags r:id="rId12"/>
            </p:custDataLst>
          </p:nvPr>
        </p:nvSpPr>
        <p:spPr bwMode="auto">
          <a:xfrm>
            <a:off x="838199" y="1417378"/>
            <a:ext cx="10515601" cy="4837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wrap="square" lIns="91440" tIns="45720" rIns="91440" bIns="45720" rtlCol="0" anchor="ctr">
            <a:normAutofit/>
          </a:bodyPr>
          <a:lstStyle>
            <a:lvl1pPr algn="l" defTabSz="1218565" eaLnBrk="1" hangingPunct="1">
              <a:spcBef>
                <a:spcPts val="0"/>
              </a:spcBef>
              <a:spcAft>
                <a:spcPts val="0"/>
              </a:spcAft>
              <a:defRPr sz="1200" smtClean="0">
                <a:solidFill>
                  <a:schemeClr val="tx1"/>
                </a:solidFill>
                <a:latin typeface="+mn-lt"/>
                <a:ea typeface="+mn-ea"/>
              </a:defRPr>
            </a:lvl1pPr>
          </a:lstStyle>
          <a:p>
            <a:fld id="{13D0CE79-49FB-443D-BEF8-6B709DE8FD0C}"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wrap="square" lIns="91440" tIns="45720" rIns="91440" bIns="45720" rtlCol="0" anchor="ctr">
            <a:normAutofit/>
          </a:bodyPr>
          <a:lstStyle>
            <a:lvl1pPr algn="ctr" defTabSz="1218565" eaLnBrk="1" hangingPunct="1">
              <a:spcBef>
                <a:spcPts val="0"/>
              </a:spcBef>
              <a:spcAft>
                <a:spcPts val="0"/>
              </a:spcAft>
              <a:defRPr sz="1200">
                <a:solidFill>
                  <a:schemeClr val="tx1"/>
                </a:solidFill>
                <a:latin typeface="+mn-lt"/>
                <a:ea typeface="+mn-ea"/>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wrap="square" lIns="91440" tIns="45720" rIns="91440" bIns="45720" rtlCol="0" anchor="ctr">
            <a:normAutofit/>
          </a:bodyPr>
          <a:lstStyle>
            <a:lvl1pPr algn="r" defTabSz="1218565" eaLnBrk="1" hangingPunct="1">
              <a:spcBef>
                <a:spcPts val="0"/>
              </a:spcBef>
              <a:spcAft>
                <a:spcPts val="0"/>
              </a:spcAft>
              <a:defRPr sz="1200" smtClean="0">
                <a:solidFill>
                  <a:schemeClr val="tx1"/>
                </a:solidFill>
                <a:latin typeface="+mn-lt"/>
                <a:ea typeface="+mn-ea"/>
              </a:defRPr>
            </a:lvl1pPr>
          </a:lstStyle>
          <a:p>
            <a:fld id="{EF906490-237C-474C-BA2E-D98840BC1F8F}" type="slidenum">
              <a:rPr lang="zh-CN" altLang="en-US" smtClean="0"/>
            </a:fld>
            <a:endParaRPr lang="zh-CN" altLang="en-US"/>
          </a:p>
        </p:txBody>
      </p:sp>
      <p:sp>
        <p:nvSpPr>
          <p:cNvPr id="1031" name="Title Placeholder 1"/>
          <p:cNvSpPr>
            <a:spLocks noGrp="1"/>
          </p:cNvSpPr>
          <p:nvPr>
            <p:ph type="title"/>
            <p:custDataLst>
              <p:tags r:id="rId13"/>
            </p:custDataLst>
          </p:nvPr>
        </p:nvSpPr>
        <p:spPr bwMode="auto">
          <a:xfrm>
            <a:off x="838198" y="323250"/>
            <a:ext cx="10515601" cy="855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normAutofit/>
          </a:bodyPr>
          <a:lstStyle/>
          <a:p>
            <a:pPr lvl="0"/>
            <a:r>
              <a:rPr lang="zh-CN" altLang="en-US" smtClean="0"/>
              <a:t>单击此处编辑母版标题样式</a:t>
            </a:r>
            <a:endParaRPr lang="en-US" smtClean="0"/>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txStyles>
    <p:titleStyle>
      <a:lvl1pPr algn="l" rtl="0" eaLnBrk="1" fontAlgn="base" hangingPunct="1">
        <a:lnSpc>
          <a:spcPct val="90000"/>
        </a:lnSpc>
        <a:spcBef>
          <a:spcPct val="0"/>
        </a:spcBef>
        <a:spcAft>
          <a:spcPct val="0"/>
        </a:spcAft>
        <a:defRPr sz="3600" kern="1200">
          <a:solidFill>
            <a:schemeClr val="accent1"/>
          </a:solidFill>
          <a:latin typeface="+mj-lt"/>
          <a:ea typeface="+mj-ea"/>
          <a:cs typeface="+mj-cs"/>
        </a:defRPr>
      </a:lvl1pPr>
      <a:lvl2pPr algn="l" rtl="0" eaLnBrk="1" fontAlgn="base" hangingPunct="1">
        <a:lnSpc>
          <a:spcPct val="90000"/>
        </a:lnSpc>
        <a:spcBef>
          <a:spcPct val="0"/>
        </a:spcBef>
        <a:spcAft>
          <a:spcPct val="0"/>
        </a:spcAft>
        <a:defRPr sz="3200">
          <a:solidFill>
            <a:schemeClr val="accent1"/>
          </a:solidFill>
          <a:latin typeface="Arial" panose="020B0604020202020204" pitchFamily="34" charset="0"/>
          <a:ea typeface="黑体" panose="02010609060101010101" charset="-122"/>
        </a:defRPr>
      </a:lvl2pPr>
      <a:lvl3pPr algn="l" rtl="0" eaLnBrk="1" fontAlgn="base" hangingPunct="1">
        <a:lnSpc>
          <a:spcPct val="90000"/>
        </a:lnSpc>
        <a:spcBef>
          <a:spcPct val="0"/>
        </a:spcBef>
        <a:spcAft>
          <a:spcPct val="0"/>
        </a:spcAft>
        <a:defRPr sz="3200">
          <a:solidFill>
            <a:schemeClr val="accent1"/>
          </a:solidFill>
          <a:latin typeface="Arial" panose="020B0604020202020204" pitchFamily="34" charset="0"/>
          <a:ea typeface="黑体" panose="02010609060101010101" charset="-122"/>
        </a:defRPr>
      </a:lvl3pPr>
      <a:lvl4pPr algn="l" rtl="0" eaLnBrk="1" fontAlgn="base" hangingPunct="1">
        <a:lnSpc>
          <a:spcPct val="90000"/>
        </a:lnSpc>
        <a:spcBef>
          <a:spcPct val="0"/>
        </a:spcBef>
        <a:spcAft>
          <a:spcPct val="0"/>
        </a:spcAft>
        <a:defRPr sz="3200">
          <a:solidFill>
            <a:schemeClr val="accent1"/>
          </a:solidFill>
          <a:latin typeface="Arial" panose="020B0604020202020204" pitchFamily="34" charset="0"/>
          <a:ea typeface="黑体" panose="02010609060101010101" charset="-122"/>
        </a:defRPr>
      </a:lvl4pPr>
      <a:lvl5pPr algn="l" rtl="0" eaLnBrk="1" fontAlgn="base" hangingPunct="1">
        <a:lnSpc>
          <a:spcPct val="90000"/>
        </a:lnSpc>
        <a:spcBef>
          <a:spcPct val="0"/>
        </a:spcBef>
        <a:spcAft>
          <a:spcPct val="0"/>
        </a:spcAft>
        <a:defRPr sz="3200">
          <a:solidFill>
            <a:schemeClr val="accent1"/>
          </a:solidFill>
          <a:latin typeface="Arial" panose="020B0604020202020204" pitchFamily="34" charset="0"/>
          <a:ea typeface="黑体" panose="02010609060101010101" charset="-122"/>
        </a:defRPr>
      </a:lvl5pPr>
      <a:lvl6pPr marL="457200" algn="l" rtl="0" eaLnBrk="1" fontAlgn="base" hangingPunct="1">
        <a:lnSpc>
          <a:spcPct val="90000"/>
        </a:lnSpc>
        <a:spcBef>
          <a:spcPct val="0"/>
        </a:spcBef>
        <a:spcAft>
          <a:spcPct val="0"/>
        </a:spcAft>
        <a:defRPr sz="3200">
          <a:solidFill>
            <a:schemeClr val="tx1"/>
          </a:solidFill>
          <a:latin typeface="Tempus Sans ITC" panose="04020404030D07020202" pitchFamily="82" charset="0"/>
          <a:ea typeface="幼圆" panose="02010509060101010101" pitchFamily="49" charset="-122"/>
        </a:defRPr>
      </a:lvl6pPr>
      <a:lvl7pPr marL="914400" algn="l" rtl="0" eaLnBrk="1" fontAlgn="base" hangingPunct="1">
        <a:lnSpc>
          <a:spcPct val="90000"/>
        </a:lnSpc>
        <a:spcBef>
          <a:spcPct val="0"/>
        </a:spcBef>
        <a:spcAft>
          <a:spcPct val="0"/>
        </a:spcAft>
        <a:defRPr sz="3200">
          <a:solidFill>
            <a:schemeClr val="tx1"/>
          </a:solidFill>
          <a:latin typeface="Tempus Sans ITC" panose="04020404030D07020202" pitchFamily="82" charset="0"/>
          <a:ea typeface="幼圆" panose="02010509060101010101" pitchFamily="49" charset="-122"/>
        </a:defRPr>
      </a:lvl7pPr>
      <a:lvl8pPr marL="1371600" algn="l" rtl="0" eaLnBrk="1" fontAlgn="base" hangingPunct="1">
        <a:lnSpc>
          <a:spcPct val="90000"/>
        </a:lnSpc>
        <a:spcBef>
          <a:spcPct val="0"/>
        </a:spcBef>
        <a:spcAft>
          <a:spcPct val="0"/>
        </a:spcAft>
        <a:defRPr sz="3200">
          <a:solidFill>
            <a:schemeClr val="tx1"/>
          </a:solidFill>
          <a:latin typeface="Tempus Sans ITC" panose="04020404030D07020202" pitchFamily="82" charset="0"/>
          <a:ea typeface="幼圆" panose="02010509060101010101" pitchFamily="49" charset="-122"/>
        </a:defRPr>
      </a:lvl8pPr>
      <a:lvl9pPr marL="1828800" algn="l" rtl="0" eaLnBrk="1" fontAlgn="base" hangingPunct="1">
        <a:lnSpc>
          <a:spcPct val="90000"/>
        </a:lnSpc>
        <a:spcBef>
          <a:spcPct val="0"/>
        </a:spcBef>
        <a:spcAft>
          <a:spcPct val="0"/>
        </a:spcAft>
        <a:defRPr sz="3200">
          <a:solidFill>
            <a:schemeClr val="tx1"/>
          </a:solidFill>
          <a:latin typeface="Tempus Sans ITC" panose="04020404030D07020202" pitchFamily="82" charset="0"/>
          <a:ea typeface="幼圆" panose="02010509060101010101" pitchFamily="49" charset="-122"/>
        </a:defRPr>
      </a:lvl9pPr>
    </p:titleStyle>
    <p:bodyStyle>
      <a:lvl1pPr marL="357505" indent="-357505" algn="l" rtl="0" eaLnBrk="1" fontAlgn="base" hangingPunct="1">
        <a:lnSpc>
          <a:spcPct val="90000"/>
        </a:lnSpc>
        <a:spcBef>
          <a:spcPts val="1800"/>
        </a:spcBef>
        <a:spcAft>
          <a:spcPct val="0"/>
        </a:spcAft>
        <a:buClr>
          <a:schemeClr val="accent1"/>
        </a:buClr>
        <a:buSzPct val="80000"/>
        <a:buFont typeface="Wingdings" panose="05000000000000000000" pitchFamily="2" charset="2"/>
        <a:buChar char="ü"/>
        <a:defRPr sz="2400" kern="1200">
          <a:solidFill>
            <a:schemeClr val="accent1"/>
          </a:solidFill>
          <a:latin typeface="+mn-lt"/>
          <a:ea typeface="+mn-ea"/>
          <a:cs typeface="+mn-cs"/>
        </a:defRPr>
      </a:lvl1pPr>
      <a:lvl2pPr marL="806450" indent="-357505" algn="l" rtl="0" eaLnBrk="1" fontAlgn="base" hangingPunct="1">
        <a:lnSpc>
          <a:spcPct val="130000"/>
        </a:lnSpc>
        <a:spcBef>
          <a:spcPct val="0"/>
        </a:spcBef>
        <a:spcAft>
          <a:spcPct val="0"/>
        </a:spcAft>
        <a:buClr>
          <a:schemeClr val="accent1"/>
        </a:buClr>
        <a:buFont typeface="Wingdings" panose="05000000000000000000" pitchFamily="2" charset="2"/>
        <a:buChar char="ü"/>
        <a:defRPr sz="2000" kern="1200">
          <a:solidFill>
            <a:schemeClr val="accent1"/>
          </a:solidFill>
          <a:latin typeface="+mn-lt"/>
          <a:ea typeface="+mn-ea"/>
          <a:cs typeface="+mn-cs"/>
        </a:defRPr>
      </a:lvl2pPr>
      <a:lvl3pPr marL="1143000" indent="-336550" algn="l" rtl="0" eaLnBrk="1" fontAlgn="base" hangingPunct="1">
        <a:lnSpc>
          <a:spcPct val="90000"/>
        </a:lnSpc>
        <a:spcBef>
          <a:spcPts val="500"/>
        </a:spcBef>
        <a:spcAft>
          <a:spcPct val="0"/>
        </a:spcAft>
        <a:buFont typeface="Wingdings" panose="05000000000000000000" pitchFamily="2" charset="2"/>
        <a:buChar char="ü"/>
        <a:defRPr sz="1800" kern="1200">
          <a:solidFill>
            <a:schemeClr val="accent1"/>
          </a:solidFill>
          <a:latin typeface="+mn-lt"/>
          <a:ea typeface="+mn-ea"/>
          <a:cs typeface="+mn-cs"/>
        </a:defRPr>
      </a:lvl3pPr>
      <a:lvl4pPr marL="1600200" indent="-344805" algn="l" rtl="0" eaLnBrk="1" fontAlgn="base" hangingPunct="1">
        <a:lnSpc>
          <a:spcPct val="90000"/>
        </a:lnSpc>
        <a:spcBef>
          <a:spcPts val="500"/>
        </a:spcBef>
        <a:spcAft>
          <a:spcPct val="0"/>
        </a:spcAft>
        <a:buFont typeface="Wingdings" panose="05000000000000000000" pitchFamily="2" charset="2"/>
        <a:buChar char="ü"/>
        <a:defRPr sz="1800" kern="1200">
          <a:solidFill>
            <a:schemeClr val="accent1"/>
          </a:solidFill>
          <a:latin typeface="+mn-lt"/>
          <a:ea typeface="+mn-ea"/>
          <a:cs typeface="+mn-cs"/>
        </a:defRPr>
      </a:lvl4pPr>
      <a:lvl5pPr marL="2057400" indent="-352425" algn="l" rtl="0" eaLnBrk="1" fontAlgn="base" hangingPunct="1">
        <a:lnSpc>
          <a:spcPct val="90000"/>
        </a:lnSpc>
        <a:spcBef>
          <a:spcPts val="500"/>
        </a:spcBef>
        <a:spcAft>
          <a:spcPct val="0"/>
        </a:spcAft>
        <a:buFont typeface="Wingdings" panose="05000000000000000000" pitchFamily="2" charset="2"/>
        <a:buChar char="ü"/>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57.xml"/></Relationships>
</file>

<file path=ppt/slides/_rels/slide11.xml.rels><?xml version="1.0" encoding="UTF-8" standalone="yes"?>
<Relationships xmlns="http://schemas.openxmlformats.org/package/2006/relationships"><Relationship Id="rId9" Type="http://schemas.openxmlformats.org/officeDocument/2006/relationships/tags" Target="../tags/tag66.xml"/><Relationship Id="rId8" Type="http://schemas.openxmlformats.org/officeDocument/2006/relationships/tags" Target="../tags/tag65.xml"/><Relationship Id="rId7" Type="http://schemas.openxmlformats.org/officeDocument/2006/relationships/tags" Target="../tags/tag64.xml"/><Relationship Id="rId6" Type="http://schemas.openxmlformats.org/officeDocument/2006/relationships/tags" Target="../tags/tag63.xml"/><Relationship Id="rId5" Type="http://schemas.openxmlformats.org/officeDocument/2006/relationships/tags" Target="../tags/tag62.xml"/><Relationship Id="rId4" Type="http://schemas.openxmlformats.org/officeDocument/2006/relationships/tags" Target="../tags/tag61.xml"/><Relationship Id="rId3" Type="http://schemas.openxmlformats.org/officeDocument/2006/relationships/tags" Target="../tags/tag60.xml"/><Relationship Id="rId20" Type="http://schemas.openxmlformats.org/officeDocument/2006/relationships/notesSlide" Target="../notesSlides/notesSlide7.xml"/><Relationship Id="rId2" Type="http://schemas.openxmlformats.org/officeDocument/2006/relationships/tags" Target="../tags/tag59.xml"/><Relationship Id="rId19" Type="http://schemas.openxmlformats.org/officeDocument/2006/relationships/slideLayout" Target="../slideLayouts/slideLayout6.xml"/><Relationship Id="rId18" Type="http://schemas.openxmlformats.org/officeDocument/2006/relationships/tags" Target="../tags/tag75.xml"/><Relationship Id="rId17" Type="http://schemas.openxmlformats.org/officeDocument/2006/relationships/tags" Target="../tags/tag74.xml"/><Relationship Id="rId16" Type="http://schemas.openxmlformats.org/officeDocument/2006/relationships/tags" Target="../tags/tag73.xml"/><Relationship Id="rId15" Type="http://schemas.openxmlformats.org/officeDocument/2006/relationships/tags" Target="../tags/tag72.xml"/><Relationship Id="rId14" Type="http://schemas.openxmlformats.org/officeDocument/2006/relationships/tags" Target="../tags/tag71.xml"/><Relationship Id="rId13" Type="http://schemas.openxmlformats.org/officeDocument/2006/relationships/tags" Target="../tags/tag70.xml"/><Relationship Id="rId12" Type="http://schemas.openxmlformats.org/officeDocument/2006/relationships/tags" Target="../tags/tag69.xml"/><Relationship Id="rId11" Type="http://schemas.openxmlformats.org/officeDocument/2006/relationships/tags" Target="../tags/tag68.xml"/><Relationship Id="rId10" Type="http://schemas.openxmlformats.org/officeDocument/2006/relationships/tags" Target="../tags/tag67.xml"/><Relationship Id="rId1" Type="http://schemas.openxmlformats.org/officeDocument/2006/relationships/tags" Target="../tags/tag58.xml"/></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tags" Target="../tags/tag14.xml"/><Relationship Id="rId3" Type="http://schemas.openxmlformats.org/officeDocument/2006/relationships/image" Target="../media/image4.png"/><Relationship Id="rId2" Type="http://schemas.openxmlformats.org/officeDocument/2006/relationships/tags" Target="../tags/tag13.xml"/><Relationship Id="rId1" Type="http://schemas.openxmlformats.org/officeDocument/2006/relationships/tags" Target="../tags/tag12.xml"/></Relationships>
</file>

<file path=ppt/slides/_rels/slide3.xml.rels><?xml version="1.0" encoding="UTF-8" standalone="yes"?>
<Relationships xmlns="http://schemas.openxmlformats.org/package/2006/relationships"><Relationship Id="rId9" Type="http://schemas.openxmlformats.org/officeDocument/2006/relationships/tags" Target="../tags/tag23.xml"/><Relationship Id="rId8" Type="http://schemas.openxmlformats.org/officeDocument/2006/relationships/tags" Target="../tags/tag22.xml"/><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5" Type="http://schemas.openxmlformats.org/officeDocument/2006/relationships/notesSlide" Target="../notesSlides/notesSlide3.xml"/><Relationship Id="rId24" Type="http://schemas.openxmlformats.org/officeDocument/2006/relationships/slideLayout" Target="../slideLayouts/slideLayout2.xml"/><Relationship Id="rId23" Type="http://schemas.openxmlformats.org/officeDocument/2006/relationships/tags" Target="../tags/tag37.xml"/><Relationship Id="rId22" Type="http://schemas.openxmlformats.org/officeDocument/2006/relationships/tags" Target="../tags/tag36.xml"/><Relationship Id="rId21" Type="http://schemas.openxmlformats.org/officeDocument/2006/relationships/tags" Target="../tags/tag35.xml"/><Relationship Id="rId20" Type="http://schemas.openxmlformats.org/officeDocument/2006/relationships/tags" Target="../tags/tag34.xml"/><Relationship Id="rId2" Type="http://schemas.openxmlformats.org/officeDocument/2006/relationships/tags" Target="../tags/tag16.xml"/><Relationship Id="rId19" Type="http://schemas.openxmlformats.org/officeDocument/2006/relationships/tags" Target="../tags/tag33.xml"/><Relationship Id="rId18" Type="http://schemas.openxmlformats.org/officeDocument/2006/relationships/tags" Target="../tags/tag32.xml"/><Relationship Id="rId17" Type="http://schemas.openxmlformats.org/officeDocument/2006/relationships/tags" Target="../tags/tag31.xml"/><Relationship Id="rId16" Type="http://schemas.openxmlformats.org/officeDocument/2006/relationships/tags" Target="../tags/tag30.xml"/><Relationship Id="rId15" Type="http://schemas.openxmlformats.org/officeDocument/2006/relationships/tags" Target="../tags/tag29.xml"/><Relationship Id="rId14" Type="http://schemas.openxmlformats.org/officeDocument/2006/relationships/tags" Target="../tags/tag28.xml"/><Relationship Id="rId13" Type="http://schemas.openxmlformats.org/officeDocument/2006/relationships/tags" Target="../tags/tag27.xml"/><Relationship Id="rId12" Type="http://schemas.openxmlformats.org/officeDocument/2006/relationships/tags" Target="../tags/tag26.xml"/><Relationship Id="rId11" Type="http://schemas.openxmlformats.org/officeDocument/2006/relationships/tags" Target="../tags/tag25.xml"/><Relationship Id="rId10" Type="http://schemas.openxmlformats.org/officeDocument/2006/relationships/tags" Target="../tags/tag24.xml"/><Relationship Id="rId1" Type="http://schemas.openxmlformats.org/officeDocument/2006/relationships/tags" Target="../tags/tag15.xml"/></Relationships>
</file>

<file path=ppt/slides/_rels/slide4.xml.rels><?xml version="1.0" encoding="UTF-8" standalone="yes"?>
<Relationships xmlns="http://schemas.openxmlformats.org/package/2006/relationships"><Relationship Id="rId9" Type="http://schemas.openxmlformats.org/officeDocument/2006/relationships/tags" Target="../tags/tag46.xml"/><Relationship Id="rId8" Type="http://schemas.openxmlformats.org/officeDocument/2006/relationships/tags" Target="../tags/tag45.xml"/><Relationship Id="rId7" Type="http://schemas.openxmlformats.org/officeDocument/2006/relationships/tags" Target="../tags/tag44.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tags" Target="../tags/tag39.xml"/><Relationship Id="rId17" Type="http://schemas.openxmlformats.org/officeDocument/2006/relationships/notesSlide" Target="../notesSlides/notesSlide4.xml"/><Relationship Id="rId16" Type="http://schemas.openxmlformats.org/officeDocument/2006/relationships/slideLayout" Target="../slideLayouts/slideLayout17.xml"/><Relationship Id="rId15" Type="http://schemas.openxmlformats.org/officeDocument/2006/relationships/tags" Target="../tags/tag51.xml"/><Relationship Id="rId14" Type="http://schemas.openxmlformats.org/officeDocument/2006/relationships/image" Target="../media/image5.png"/><Relationship Id="rId13" Type="http://schemas.openxmlformats.org/officeDocument/2006/relationships/tags" Target="../tags/tag50.xml"/><Relationship Id="rId12" Type="http://schemas.openxmlformats.org/officeDocument/2006/relationships/tags" Target="../tags/tag49.xml"/><Relationship Id="rId11" Type="http://schemas.openxmlformats.org/officeDocument/2006/relationships/tags" Target="../tags/tag48.xml"/><Relationship Id="rId10" Type="http://schemas.openxmlformats.org/officeDocument/2006/relationships/tags" Target="../tags/tag47.xml"/><Relationship Id="rId1" Type="http://schemas.openxmlformats.org/officeDocument/2006/relationships/tags" Target="../tags/tag38.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3.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4.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7.xml"/><Relationship Id="rId3" Type="http://schemas.openxmlformats.org/officeDocument/2006/relationships/tags" Target="../tags/tag56.xml"/><Relationship Id="rId2" Type="http://schemas.openxmlformats.org/officeDocument/2006/relationships/image" Target="../media/image6.png"/><Relationship Id="rId1" Type="http://schemas.openxmlformats.org/officeDocument/2006/relationships/tags" Target="../tags/tag5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2963545" y="3264535"/>
            <a:ext cx="6264910" cy="713105"/>
          </a:xfrm>
        </p:spPr>
        <p:txBody>
          <a:bodyPr>
            <a:normAutofit fontScale="90000"/>
          </a:bodyPr>
          <a:lstStyle/>
          <a:p>
            <a:r>
              <a:rPr lang="en-US" altLang="zh-CN" dirty="0"/>
              <a:t>WE ARE GAME FAMILY</a:t>
            </a:r>
            <a:br>
              <a:rPr lang="en-US" altLang="zh-CN" dirty="0"/>
            </a:br>
            <a:r>
              <a:rPr lang="zh-CN" altLang="en-US" dirty="0"/>
              <a:t>區塊鏈遊戲平臺</a:t>
            </a:r>
            <a:endParaRPr lang="zh-CN" altLang="en-US" dirty="0"/>
          </a:p>
        </p:txBody>
      </p:sp>
      <p:sp>
        <p:nvSpPr>
          <p:cNvPr id="3" name="副标题 2"/>
          <p:cNvSpPr>
            <a:spLocks noGrp="1"/>
          </p:cNvSpPr>
          <p:nvPr>
            <p:ph type="subTitle" idx="1"/>
            <p:custDataLst>
              <p:tags r:id="rId2"/>
            </p:custDataLst>
          </p:nvPr>
        </p:nvSpPr>
        <p:spPr/>
        <p:txBody>
          <a:bodyPr/>
          <a:lstStyle/>
          <a:p>
            <a:r>
              <a:rPr lang="zh-CN" altLang="en-US" dirty="0"/>
              <a:t>系統分析與設計</a:t>
            </a:r>
            <a:endParaRPr lang="zh-CN" altLang="en-US" dirty="0"/>
          </a:p>
        </p:txBody>
      </p:sp>
      <p:sp>
        <p:nvSpPr>
          <p:cNvPr id="4" name="文本框 3"/>
          <p:cNvSpPr txBox="1"/>
          <p:nvPr/>
        </p:nvSpPr>
        <p:spPr>
          <a:xfrm>
            <a:off x="249555" y="5411470"/>
            <a:ext cx="1605280" cy="1768475"/>
          </a:xfrm>
          <a:prstGeom prst="rect">
            <a:avLst/>
          </a:prstGeom>
          <a:noFill/>
        </p:spPr>
        <p:txBody>
          <a:bodyPr wrap="none" rtlCol="0">
            <a:spAutoFit/>
          </a:bodyPr>
          <a:p>
            <a:pPr algn="r">
              <a:lnSpc>
                <a:spcPct val="130000"/>
              </a:lnSpc>
            </a:pPr>
            <a:r>
              <a:rPr lang="zh-CN" altLang="en-US" sz="1400" dirty="0" smtClean="0">
                <a:latin typeface="Arial" panose="020B0604020202020204" pitchFamily="34" charset="0"/>
                <a:ea typeface="微软雅黑" panose="020B0503020204020204" pitchFamily="34" charset="-122"/>
              </a:rPr>
              <a:t>小組成員：李尚儒</a:t>
            </a:r>
            <a:endParaRPr lang="zh-CN" altLang="en-US" sz="1400" dirty="0" smtClean="0">
              <a:latin typeface="Arial" panose="020B0604020202020204" pitchFamily="34" charset="0"/>
              <a:ea typeface="微软雅黑" panose="020B0503020204020204" pitchFamily="34" charset="-122"/>
            </a:endParaRPr>
          </a:p>
          <a:p>
            <a:pPr algn="r">
              <a:lnSpc>
                <a:spcPct val="130000"/>
              </a:lnSpc>
            </a:pPr>
            <a:r>
              <a:rPr lang="zh-CN" altLang="en-US" sz="1400" dirty="0" smtClean="0">
                <a:latin typeface="Arial" panose="020B0604020202020204" pitchFamily="34" charset="0"/>
                <a:ea typeface="微软雅黑" panose="020B0503020204020204" pitchFamily="34" charset="-122"/>
              </a:rPr>
              <a:t>賀柯佳</a:t>
            </a:r>
            <a:endParaRPr lang="zh-CN" altLang="en-US" sz="1400" dirty="0" smtClean="0">
              <a:latin typeface="Arial" panose="020B0604020202020204" pitchFamily="34" charset="0"/>
              <a:ea typeface="微软雅黑" panose="020B0503020204020204" pitchFamily="34" charset="-122"/>
            </a:endParaRPr>
          </a:p>
          <a:p>
            <a:pPr algn="r">
              <a:lnSpc>
                <a:spcPct val="130000"/>
              </a:lnSpc>
            </a:pPr>
            <a:r>
              <a:rPr lang="zh-CN" altLang="en-US" sz="1400" dirty="0" smtClean="0">
                <a:latin typeface="Arial" panose="020B0604020202020204" pitchFamily="34" charset="0"/>
                <a:ea typeface="微软雅黑" panose="020B0503020204020204" pitchFamily="34" charset="-122"/>
              </a:rPr>
              <a:t>黃智贊</a:t>
            </a:r>
            <a:endParaRPr lang="zh-CN" altLang="en-US" sz="1400" dirty="0" smtClean="0">
              <a:latin typeface="Arial" panose="020B0604020202020204" pitchFamily="34" charset="0"/>
              <a:ea typeface="微软雅黑" panose="020B0503020204020204" pitchFamily="34" charset="-122"/>
            </a:endParaRPr>
          </a:p>
          <a:p>
            <a:pPr algn="r">
              <a:lnSpc>
                <a:spcPct val="130000"/>
              </a:lnSpc>
            </a:pPr>
            <a:r>
              <a:rPr lang="zh-CN" altLang="en-US" sz="1400" dirty="0" smtClean="0">
                <a:latin typeface="Arial" panose="020B0604020202020204" pitchFamily="34" charset="0"/>
                <a:ea typeface="微软雅黑" panose="020B0503020204020204" pitchFamily="34" charset="-122"/>
              </a:rPr>
              <a:t>指導教授：黃文楨</a:t>
            </a:r>
            <a:endParaRPr lang="zh-CN" altLang="en-US" sz="1400" dirty="0" smtClean="0">
              <a:latin typeface="Arial" panose="020B0604020202020204" pitchFamily="34" charset="0"/>
              <a:ea typeface="微软雅黑" panose="020B0503020204020204" pitchFamily="34" charset="-122"/>
            </a:endParaRPr>
          </a:p>
          <a:p>
            <a:pPr algn="r">
              <a:lnSpc>
                <a:spcPct val="130000"/>
              </a:lnSpc>
            </a:pPr>
            <a:r>
              <a:rPr lang="zh-CN" altLang="en-US" sz="1400" dirty="0" smtClean="0">
                <a:latin typeface="Arial" panose="020B0604020202020204" pitchFamily="34" charset="0"/>
                <a:ea typeface="微软雅黑" panose="020B0503020204020204" pitchFamily="34" charset="-122"/>
                <a:sym typeface="+mn-ea"/>
              </a:rPr>
              <a:t>許孟祥</a:t>
            </a:r>
            <a:endParaRPr lang="zh-CN" altLang="en-US" sz="1400" dirty="0" smtClean="0">
              <a:latin typeface="Arial" panose="020B0604020202020204" pitchFamily="34" charset="0"/>
              <a:ea typeface="微软雅黑" panose="020B0503020204020204" pitchFamily="34" charset="-122"/>
            </a:endParaRPr>
          </a:p>
          <a:p>
            <a:pPr algn="r">
              <a:lnSpc>
                <a:spcPct val="130000"/>
              </a:lnSpc>
            </a:pPr>
            <a:endParaRPr lang="zh-CN" altLang="en-US" sz="1400" dirty="0" smtClean="0">
              <a:latin typeface="Arial" panose="020B0604020202020204" pitchFamily="34" charset="0"/>
              <a:ea typeface="微软雅黑" panose="020B0503020204020204" pitchFamily="34" charset="-122"/>
            </a:endParaRPr>
          </a:p>
        </p:txBody>
      </p:sp>
    </p:spTree>
    <p:custDataLst>
      <p:tags r:id="rId3"/>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格 3"/>
          <p:cNvGraphicFramePr/>
          <p:nvPr/>
        </p:nvGraphicFramePr>
        <p:xfrm>
          <a:off x="1224280" y="512445"/>
          <a:ext cx="8794750" cy="6161405"/>
        </p:xfrm>
        <a:graphic>
          <a:graphicData uri="http://schemas.openxmlformats.org/drawingml/2006/table">
            <a:tbl>
              <a:tblPr firstRow="1" bandRow="1">
                <a:tableStyleId>{5C22544A-7EE6-4342-B048-85BDC9FD1C3A}</a:tableStyleId>
              </a:tblPr>
              <a:tblGrid>
                <a:gridCol w="2286635"/>
                <a:gridCol w="1993900"/>
                <a:gridCol w="2402840"/>
                <a:gridCol w="2111375"/>
              </a:tblGrid>
              <a:tr h="383540">
                <a:tc>
                  <a:txBody>
                    <a:bodyPr/>
                    <a:lstStyle/>
                    <a:p>
                      <a:pPr algn="ctr">
                        <a:buNone/>
                      </a:pPr>
                      <a:r>
                        <a:rPr lang="zh-CN" altLang="en-US" dirty="0"/>
                        <a:t>玩家</a:t>
                      </a:r>
                      <a:endParaRPr lang="zh-CN" altLang="en-US" dirty="0"/>
                    </a:p>
                  </a:txBody>
                  <a:tcPr/>
                </a:tc>
                <a:tc>
                  <a:txBody>
                    <a:bodyPr/>
                    <a:lstStyle/>
                    <a:p>
                      <a:pPr algn="ctr">
                        <a:buNone/>
                      </a:pPr>
                      <a:r>
                        <a:rPr lang="zh-CN" altLang="en-US" dirty="0"/>
                        <a:t>合約</a:t>
                      </a:r>
                      <a:endParaRPr lang="zh-CN" altLang="en-US" dirty="0"/>
                    </a:p>
                  </a:txBody>
                  <a:tcPr/>
                </a:tc>
                <a:tc>
                  <a:txBody>
                    <a:bodyPr/>
                    <a:lstStyle/>
                    <a:p>
                      <a:pPr algn="ctr">
                        <a:buNone/>
                      </a:pPr>
                      <a:r>
                        <a:rPr lang="zh-CN" altLang="en-US" sz="1800" dirty="0" smtClean="0">
                          <a:sym typeface="+mn-ea"/>
                        </a:rPr>
                        <a:t>帳本</a:t>
                      </a:r>
                      <a:endParaRPr lang="zh-CN" altLang="en-US" sz="1800" dirty="0" smtClean="0">
                        <a:sym typeface="+mn-ea"/>
                      </a:endParaRPr>
                    </a:p>
                  </a:txBody>
                  <a:tcPr/>
                </a:tc>
                <a:tc>
                  <a:txBody>
                    <a:bodyPr/>
                    <a:lstStyle/>
                    <a:p>
                      <a:pPr algn="ctr">
                        <a:buNone/>
                      </a:pPr>
                      <a:r>
                        <a:rPr lang="zh-CN" altLang="en-US"/>
                        <a:t>遊戲商</a:t>
                      </a:r>
                      <a:endParaRPr lang="zh-CN" altLang="en-US"/>
                    </a:p>
                  </a:txBody>
                  <a:tcPr/>
                </a:tc>
              </a:tr>
              <a:tr h="5777865">
                <a:tc>
                  <a:txBody>
                    <a:bodyPr/>
                    <a:lstStyle/>
                    <a:p>
                      <a:pPr>
                        <a:buNone/>
                      </a:pPr>
                      <a:endParaRPr lang="zh-CN" altLang="en-US" dirty="0"/>
                    </a:p>
                  </a:txBody>
                  <a:tcPr/>
                </a:tc>
                <a:tc>
                  <a:txBody>
                    <a:bodyPr/>
                    <a:lstStyle/>
                    <a:p>
                      <a:pPr>
                        <a:buNone/>
                      </a:pPr>
                      <a:endParaRPr lang="zh-CN" altLang="en-US" dirty="0"/>
                    </a:p>
                  </a:txBody>
                  <a:tcPr/>
                </a:tc>
                <a:tc>
                  <a:txBody>
                    <a:bodyPr/>
                    <a:lstStyle/>
                    <a:p>
                      <a:pPr>
                        <a:buNone/>
                      </a:pPr>
                      <a:endParaRPr lang="zh-CN" altLang="en-US" dirty="0"/>
                    </a:p>
                  </a:txBody>
                  <a:tcPr/>
                </a:tc>
                <a:tc>
                  <a:txBody>
                    <a:bodyPr/>
                    <a:lstStyle/>
                    <a:p>
                      <a:pPr>
                        <a:buNone/>
                      </a:pPr>
                      <a:endParaRPr lang="zh-CN" altLang="en-US" dirty="0"/>
                    </a:p>
                  </a:txBody>
                  <a:tcPr/>
                </a:tc>
              </a:tr>
            </a:tbl>
          </a:graphicData>
        </a:graphic>
      </p:graphicFrame>
      <p:cxnSp>
        <p:nvCxnSpPr>
          <p:cNvPr id="6" name="直接箭头连接符 5"/>
          <p:cNvCxnSpPr/>
          <p:nvPr/>
        </p:nvCxnSpPr>
        <p:spPr>
          <a:xfrm flipH="1">
            <a:off x="2478767" y="1309087"/>
            <a:ext cx="6233" cy="476853"/>
          </a:xfrm>
          <a:prstGeom prst="straightConnector1">
            <a:avLst/>
          </a:prstGeom>
          <a:ln w="28575" cmpd="sng">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84" name=" 184"/>
          <p:cNvSpPr/>
          <p:nvPr/>
        </p:nvSpPr>
        <p:spPr>
          <a:xfrm>
            <a:off x="2350993" y="1051975"/>
            <a:ext cx="268015" cy="2571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9" name="圆角矩形 8"/>
          <p:cNvSpPr/>
          <p:nvPr/>
        </p:nvSpPr>
        <p:spPr>
          <a:xfrm>
            <a:off x="3821959" y="1640307"/>
            <a:ext cx="1456942" cy="6696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判斷是否合法</a:t>
            </a:r>
            <a:endParaRPr lang="zh-CN" altLang="en-US"/>
          </a:p>
        </p:txBody>
      </p:sp>
      <p:sp>
        <p:nvSpPr>
          <p:cNvPr id="10" name="菱形 9"/>
          <p:cNvSpPr/>
          <p:nvPr/>
        </p:nvSpPr>
        <p:spPr>
          <a:xfrm>
            <a:off x="4280078" y="2650478"/>
            <a:ext cx="538367" cy="29373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箭头连接符 10"/>
          <p:cNvCxnSpPr>
            <a:endCxn id="10" idx="0"/>
          </p:cNvCxnSpPr>
          <p:nvPr/>
        </p:nvCxnSpPr>
        <p:spPr>
          <a:xfrm>
            <a:off x="4549140" y="2310130"/>
            <a:ext cx="0" cy="340360"/>
          </a:xfrm>
          <a:prstGeom prst="straightConnector1">
            <a:avLst/>
          </a:prstGeom>
          <a:ln w="28575" cmpd="sng">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flipH="1">
            <a:off x="4549140" y="2944495"/>
            <a:ext cx="9525" cy="501650"/>
          </a:xfrm>
          <a:prstGeom prst="straightConnector1">
            <a:avLst/>
          </a:prstGeom>
          <a:ln w="28575" cmpd="sng">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a:endCxn id="17" idx="1"/>
          </p:cNvCxnSpPr>
          <p:nvPr/>
        </p:nvCxnSpPr>
        <p:spPr>
          <a:xfrm>
            <a:off x="5678091" y="2792785"/>
            <a:ext cx="44170" cy="5232"/>
          </a:xfrm>
          <a:prstGeom prst="straightConnector1">
            <a:avLst/>
          </a:prstGeom>
          <a:ln w="34925">
            <a:tailEnd type="arrow"/>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4928935" y="2424456"/>
            <a:ext cx="538480" cy="368300"/>
          </a:xfrm>
          <a:prstGeom prst="rect">
            <a:avLst/>
          </a:prstGeom>
          <a:noFill/>
        </p:spPr>
        <p:txBody>
          <a:bodyPr wrap="none" rtlCol="0">
            <a:spAutoFit/>
          </a:bodyPr>
          <a:lstStyle/>
          <a:p>
            <a:r>
              <a:rPr lang="en-US" altLang="zh-CN">
                <a:ln>
                  <a:solidFill>
                    <a:schemeClr val="accent1"/>
                  </a:solidFill>
                </a:ln>
                <a:solidFill>
                  <a:schemeClr val="bg1"/>
                </a:solidFill>
              </a:rPr>
              <a:t>[</a:t>
            </a:r>
            <a:r>
              <a:rPr lang="zh-CN" altLang="en-US">
                <a:ln>
                  <a:solidFill>
                    <a:schemeClr val="accent1"/>
                  </a:solidFill>
                </a:ln>
                <a:solidFill>
                  <a:schemeClr val="bg1"/>
                </a:solidFill>
              </a:rPr>
              <a:t>是</a:t>
            </a:r>
            <a:r>
              <a:rPr lang="en-US" altLang="zh-CN">
                <a:ln>
                  <a:solidFill>
                    <a:schemeClr val="accent1"/>
                  </a:solidFill>
                </a:ln>
                <a:solidFill>
                  <a:schemeClr val="bg1"/>
                </a:solidFill>
              </a:rPr>
              <a:t>]</a:t>
            </a:r>
            <a:endParaRPr lang="en-US" altLang="zh-CN">
              <a:ln>
                <a:solidFill>
                  <a:schemeClr val="accent1"/>
                </a:solidFill>
              </a:ln>
              <a:solidFill>
                <a:schemeClr val="bg1"/>
              </a:solidFill>
            </a:endParaRPr>
          </a:p>
        </p:txBody>
      </p:sp>
      <p:sp>
        <p:nvSpPr>
          <p:cNvPr id="15" name="文本框 14"/>
          <p:cNvSpPr txBox="1"/>
          <p:nvPr/>
        </p:nvSpPr>
        <p:spPr>
          <a:xfrm>
            <a:off x="3821959" y="2950989"/>
            <a:ext cx="538480" cy="368300"/>
          </a:xfrm>
          <a:prstGeom prst="rect">
            <a:avLst/>
          </a:prstGeom>
          <a:noFill/>
        </p:spPr>
        <p:txBody>
          <a:bodyPr wrap="none" rtlCol="0">
            <a:spAutoFit/>
          </a:bodyPr>
          <a:lstStyle/>
          <a:p>
            <a:r>
              <a:rPr lang="en-US" altLang="zh-CN">
                <a:ln>
                  <a:solidFill>
                    <a:schemeClr val="accent1"/>
                  </a:solidFill>
                </a:ln>
                <a:solidFill>
                  <a:schemeClr val="bg1"/>
                </a:solidFill>
              </a:rPr>
              <a:t>[</a:t>
            </a:r>
            <a:r>
              <a:rPr lang="zh-CN" altLang="en-US">
                <a:ln>
                  <a:solidFill>
                    <a:schemeClr val="accent1"/>
                  </a:solidFill>
                </a:ln>
                <a:solidFill>
                  <a:schemeClr val="bg1"/>
                </a:solidFill>
              </a:rPr>
              <a:t>否</a:t>
            </a:r>
            <a:r>
              <a:rPr lang="en-US" altLang="zh-CN">
                <a:ln>
                  <a:solidFill>
                    <a:schemeClr val="accent1"/>
                  </a:solidFill>
                </a:ln>
                <a:solidFill>
                  <a:schemeClr val="bg1"/>
                </a:solidFill>
              </a:rPr>
              <a:t>]</a:t>
            </a:r>
            <a:endParaRPr lang="en-US" altLang="zh-CN">
              <a:ln>
                <a:solidFill>
                  <a:schemeClr val="accent1"/>
                </a:solidFill>
              </a:ln>
              <a:solidFill>
                <a:schemeClr val="bg1"/>
              </a:solidFill>
            </a:endParaRPr>
          </a:p>
        </p:txBody>
      </p:sp>
      <p:sp>
        <p:nvSpPr>
          <p:cNvPr id="16" name="圆角矩形 15"/>
          <p:cNvSpPr/>
          <p:nvPr/>
        </p:nvSpPr>
        <p:spPr>
          <a:xfrm>
            <a:off x="3821815" y="3446790"/>
            <a:ext cx="1456942" cy="6696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駁回</a:t>
            </a:r>
            <a:endParaRPr lang="zh-CN" altLang="en-US"/>
          </a:p>
        </p:txBody>
      </p:sp>
      <p:sp>
        <p:nvSpPr>
          <p:cNvPr id="17" name="圆角矩形 16"/>
          <p:cNvSpPr/>
          <p:nvPr/>
        </p:nvSpPr>
        <p:spPr>
          <a:xfrm>
            <a:off x="5722217" y="2462538"/>
            <a:ext cx="1870651" cy="6696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給予相對於的</a:t>
            </a:r>
            <a:r>
              <a:rPr lang="en-US" altLang="zh-CN"/>
              <a:t>Coin</a:t>
            </a:r>
            <a:endParaRPr lang="en-US" altLang="zh-CN"/>
          </a:p>
        </p:txBody>
      </p:sp>
      <p:sp>
        <p:nvSpPr>
          <p:cNvPr id="23" name="圆角矩形 22"/>
          <p:cNvSpPr/>
          <p:nvPr/>
        </p:nvSpPr>
        <p:spPr>
          <a:xfrm>
            <a:off x="8047776" y="5139288"/>
            <a:ext cx="1456942" cy="6696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發送遊戲給玩家</a:t>
            </a:r>
            <a:endParaRPr lang="zh-CN" altLang="en-US"/>
          </a:p>
        </p:txBody>
      </p:sp>
      <p:cxnSp>
        <p:nvCxnSpPr>
          <p:cNvPr id="24" name="直接箭头连接符 23"/>
          <p:cNvCxnSpPr>
            <a:stCxn id="17" idx="2"/>
            <a:endCxn id="26" idx="0"/>
          </p:cNvCxnSpPr>
          <p:nvPr/>
        </p:nvCxnSpPr>
        <p:spPr>
          <a:xfrm>
            <a:off x="6657340" y="3132455"/>
            <a:ext cx="0" cy="431165"/>
          </a:xfrm>
          <a:prstGeom prst="straightConnector1">
            <a:avLst/>
          </a:prstGeom>
          <a:ln w="28575" cmpd="sng">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25" name=" 184"/>
          <p:cNvSpPr/>
          <p:nvPr/>
        </p:nvSpPr>
        <p:spPr>
          <a:xfrm>
            <a:off x="6523244" y="3652573"/>
            <a:ext cx="268015" cy="2571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6" name="椭圆 25"/>
          <p:cNvSpPr/>
          <p:nvPr/>
        </p:nvSpPr>
        <p:spPr>
          <a:xfrm>
            <a:off x="6429751" y="3563630"/>
            <a:ext cx="454223" cy="43574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 name="直接箭头连接符 1"/>
          <p:cNvCxnSpPr>
            <a:stCxn id="10" idx="3"/>
            <a:endCxn id="17" idx="1"/>
          </p:cNvCxnSpPr>
          <p:nvPr/>
        </p:nvCxnSpPr>
        <p:spPr>
          <a:xfrm>
            <a:off x="4818445" y="2797719"/>
            <a:ext cx="903605" cy="0"/>
          </a:xfrm>
          <a:prstGeom prst="straightConnector1">
            <a:avLst/>
          </a:prstGeom>
          <a:ln w="28575" cmpd="sng">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50" name="菱形 49"/>
          <p:cNvSpPr/>
          <p:nvPr/>
        </p:nvSpPr>
        <p:spPr>
          <a:xfrm>
            <a:off x="2219503" y="1828153"/>
            <a:ext cx="538367" cy="29373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3" name="文本框 52"/>
          <p:cNvSpPr txBox="1"/>
          <p:nvPr/>
        </p:nvSpPr>
        <p:spPr>
          <a:xfrm>
            <a:off x="2757870" y="1428776"/>
            <a:ext cx="1236980" cy="368300"/>
          </a:xfrm>
          <a:prstGeom prst="rect">
            <a:avLst/>
          </a:prstGeom>
          <a:noFill/>
        </p:spPr>
        <p:txBody>
          <a:bodyPr wrap="none" rtlCol="0">
            <a:spAutoFit/>
          </a:bodyPr>
          <a:p>
            <a:r>
              <a:rPr lang="en-US" altLang="zh-CN">
                <a:ln>
                  <a:solidFill>
                    <a:schemeClr val="accent1"/>
                  </a:solidFill>
                </a:ln>
                <a:solidFill>
                  <a:schemeClr val="bg1"/>
                </a:solidFill>
              </a:rPr>
              <a:t>[</a:t>
            </a:r>
            <a:r>
              <a:rPr lang="zh-CN" altLang="en-US">
                <a:ln>
                  <a:solidFill>
                    <a:schemeClr val="accent1"/>
                  </a:solidFill>
                </a:ln>
                <a:solidFill>
                  <a:schemeClr val="bg1"/>
                </a:solidFill>
              </a:rPr>
              <a:t>購買</a:t>
            </a:r>
            <a:r>
              <a:rPr lang="en-US" altLang="zh-CN">
                <a:ln>
                  <a:solidFill>
                    <a:schemeClr val="accent1"/>
                  </a:solidFill>
                </a:ln>
                <a:solidFill>
                  <a:schemeClr val="bg1"/>
                </a:solidFill>
              </a:rPr>
              <a:t>Coin]</a:t>
            </a:r>
            <a:endParaRPr lang="en-US" altLang="zh-CN">
              <a:ln>
                <a:solidFill>
                  <a:schemeClr val="accent1"/>
                </a:solidFill>
              </a:ln>
              <a:solidFill>
                <a:schemeClr val="bg1"/>
              </a:solidFill>
            </a:endParaRPr>
          </a:p>
        </p:txBody>
      </p:sp>
      <p:sp>
        <p:nvSpPr>
          <p:cNvPr id="54" name="文本框 53"/>
          <p:cNvSpPr txBox="1"/>
          <p:nvPr/>
        </p:nvSpPr>
        <p:spPr>
          <a:xfrm>
            <a:off x="1224174" y="2289319"/>
            <a:ext cx="1224280" cy="368300"/>
          </a:xfrm>
          <a:prstGeom prst="rect">
            <a:avLst/>
          </a:prstGeom>
          <a:noFill/>
        </p:spPr>
        <p:txBody>
          <a:bodyPr wrap="none" rtlCol="0">
            <a:spAutoFit/>
          </a:bodyPr>
          <a:p>
            <a:r>
              <a:rPr lang="en-US" altLang="zh-CN">
                <a:ln>
                  <a:solidFill>
                    <a:schemeClr val="accent1"/>
                  </a:solidFill>
                </a:ln>
                <a:solidFill>
                  <a:schemeClr val="bg1"/>
                </a:solidFill>
              </a:rPr>
              <a:t>[</a:t>
            </a:r>
            <a:r>
              <a:rPr lang="zh-CN" altLang="en-US">
                <a:ln>
                  <a:solidFill>
                    <a:schemeClr val="accent1"/>
                  </a:solidFill>
                </a:ln>
                <a:solidFill>
                  <a:schemeClr val="bg1"/>
                </a:solidFill>
              </a:rPr>
              <a:t>購買遊戲</a:t>
            </a:r>
            <a:r>
              <a:rPr lang="en-US" altLang="zh-CN">
                <a:ln>
                  <a:solidFill>
                    <a:schemeClr val="accent1"/>
                  </a:solidFill>
                </a:ln>
                <a:solidFill>
                  <a:schemeClr val="bg1"/>
                </a:solidFill>
              </a:rPr>
              <a:t>]</a:t>
            </a:r>
            <a:endParaRPr lang="en-US" altLang="zh-CN">
              <a:ln>
                <a:solidFill>
                  <a:schemeClr val="accent1"/>
                </a:solidFill>
              </a:ln>
              <a:solidFill>
                <a:schemeClr val="bg1"/>
              </a:solidFill>
            </a:endParaRPr>
          </a:p>
        </p:txBody>
      </p:sp>
      <p:cxnSp>
        <p:nvCxnSpPr>
          <p:cNvPr id="55" name="直接箭头连接符 54"/>
          <p:cNvCxnSpPr>
            <a:stCxn id="50" idx="3"/>
          </p:cNvCxnSpPr>
          <p:nvPr/>
        </p:nvCxnSpPr>
        <p:spPr>
          <a:xfrm flipV="1">
            <a:off x="2757805" y="1956435"/>
            <a:ext cx="1052830" cy="19050"/>
          </a:xfrm>
          <a:prstGeom prst="straightConnector1">
            <a:avLst/>
          </a:prstGeom>
          <a:ln w="28575" cmpd="sng">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56" name="圆角矩形 55"/>
          <p:cNvSpPr/>
          <p:nvPr/>
        </p:nvSpPr>
        <p:spPr>
          <a:xfrm>
            <a:off x="3795395" y="4288155"/>
            <a:ext cx="1456690" cy="5403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判斷是否合法</a:t>
            </a:r>
            <a:endParaRPr lang="zh-CN" altLang="en-US"/>
          </a:p>
        </p:txBody>
      </p:sp>
      <p:sp>
        <p:nvSpPr>
          <p:cNvPr id="57" name="菱形 56"/>
          <p:cNvSpPr/>
          <p:nvPr/>
        </p:nvSpPr>
        <p:spPr>
          <a:xfrm>
            <a:off x="4254500" y="5355590"/>
            <a:ext cx="538480" cy="23749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58" name="直接箭头连接符 57"/>
          <p:cNvCxnSpPr>
            <a:stCxn id="56" idx="2"/>
            <a:endCxn id="57" idx="0"/>
          </p:cNvCxnSpPr>
          <p:nvPr/>
        </p:nvCxnSpPr>
        <p:spPr>
          <a:xfrm>
            <a:off x="4523740" y="4828540"/>
            <a:ext cx="0" cy="527050"/>
          </a:xfrm>
          <a:prstGeom prst="straightConnector1">
            <a:avLst/>
          </a:prstGeom>
          <a:ln w="28575" cmpd="sng">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59" name="直接箭头连接符 58"/>
          <p:cNvCxnSpPr>
            <a:stCxn id="57" idx="2"/>
            <a:endCxn id="61" idx="0"/>
          </p:cNvCxnSpPr>
          <p:nvPr/>
        </p:nvCxnSpPr>
        <p:spPr>
          <a:xfrm>
            <a:off x="4523740" y="5593080"/>
            <a:ext cx="15240" cy="410845"/>
          </a:xfrm>
          <a:prstGeom prst="straightConnector1">
            <a:avLst/>
          </a:prstGeom>
          <a:ln w="28575" cmpd="sng">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3825769" y="5524009"/>
            <a:ext cx="538480" cy="368300"/>
          </a:xfrm>
          <a:prstGeom prst="rect">
            <a:avLst/>
          </a:prstGeom>
          <a:noFill/>
        </p:spPr>
        <p:txBody>
          <a:bodyPr wrap="none" rtlCol="0">
            <a:spAutoFit/>
          </a:bodyPr>
          <a:p>
            <a:r>
              <a:rPr lang="en-US" altLang="zh-CN">
                <a:ln>
                  <a:solidFill>
                    <a:schemeClr val="accent1"/>
                  </a:solidFill>
                </a:ln>
                <a:solidFill>
                  <a:schemeClr val="bg1"/>
                </a:solidFill>
              </a:rPr>
              <a:t>[</a:t>
            </a:r>
            <a:r>
              <a:rPr lang="zh-CN" altLang="en-US">
                <a:ln>
                  <a:solidFill>
                    <a:schemeClr val="accent1"/>
                  </a:solidFill>
                </a:ln>
                <a:solidFill>
                  <a:schemeClr val="bg1"/>
                </a:solidFill>
              </a:rPr>
              <a:t>否</a:t>
            </a:r>
            <a:r>
              <a:rPr lang="en-US" altLang="zh-CN">
                <a:ln>
                  <a:solidFill>
                    <a:schemeClr val="accent1"/>
                  </a:solidFill>
                </a:ln>
                <a:solidFill>
                  <a:schemeClr val="bg1"/>
                </a:solidFill>
              </a:rPr>
              <a:t>]</a:t>
            </a:r>
            <a:endParaRPr lang="en-US" altLang="zh-CN">
              <a:ln>
                <a:solidFill>
                  <a:schemeClr val="accent1"/>
                </a:solidFill>
              </a:ln>
              <a:solidFill>
                <a:schemeClr val="bg1"/>
              </a:solidFill>
            </a:endParaRPr>
          </a:p>
        </p:txBody>
      </p:sp>
      <p:sp>
        <p:nvSpPr>
          <p:cNvPr id="61" name="圆角矩形 60"/>
          <p:cNvSpPr/>
          <p:nvPr/>
        </p:nvSpPr>
        <p:spPr>
          <a:xfrm>
            <a:off x="3810635" y="6003925"/>
            <a:ext cx="1456690" cy="5403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駁回</a:t>
            </a:r>
            <a:endParaRPr lang="zh-CN" altLang="en-US"/>
          </a:p>
        </p:txBody>
      </p:sp>
      <p:cxnSp>
        <p:nvCxnSpPr>
          <p:cNvPr id="62" name="肘形连接符 61"/>
          <p:cNvCxnSpPr>
            <a:stCxn id="50" idx="2"/>
            <a:endCxn id="61" idx="1"/>
          </p:cNvCxnSpPr>
          <p:nvPr/>
        </p:nvCxnSpPr>
        <p:spPr>
          <a:xfrm rot="5400000" flipV="1">
            <a:off x="1073468" y="3537268"/>
            <a:ext cx="4152265" cy="1322070"/>
          </a:xfrm>
          <a:prstGeom prst="bentConnector2">
            <a:avLst/>
          </a:prstGeom>
          <a:ln w="28575" cmpd="sng">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3" name="文本框 62"/>
          <p:cNvSpPr txBox="1"/>
          <p:nvPr/>
        </p:nvSpPr>
        <p:spPr>
          <a:xfrm>
            <a:off x="4928935" y="4987316"/>
            <a:ext cx="538480" cy="368300"/>
          </a:xfrm>
          <a:prstGeom prst="rect">
            <a:avLst/>
          </a:prstGeom>
          <a:noFill/>
        </p:spPr>
        <p:txBody>
          <a:bodyPr wrap="none" rtlCol="0">
            <a:spAutoFit/>
          </a:bodyPr>
          <a:p>
            <a:r>
              <a:rPr lang="en-US" altLang="zh-CN">
                <a:ln>
                  <a:solidFill>
                    <a:schemeClr val="accent1"/>
                  </a:solidFill>
                </a:ln>
                <a:solidFill>
                  <a:schemeClr val="bg1"/>
                </a:solidFill>
              </a:rPr>
              <a:t>[</a:t>
            </a:r>
            <a:r>
              <a:rPr lang="zh-CN" altLang="en-US">
                <a:ln>
                  <a:solidFill>
                    <a:schemeClr val="accent1"/>
                  </a:solidFill>
                </a:ln>
                <a:solidFill>
                  <a:schemeClr val="bg1"/>
                </a:solidFill>
              </a:rPr>
              <a:t>是</a:t>
            </a:r>
            <a:r>
              <a:rPr lang="en-US" altLang="zh-CN">
                <a:ln>
                  <a:solidFill>
                    <a:schemeClr val="accent1"/>
                  </a:solidFill>
                </a:ln>
                <a:solidFill>
                  <a:schemeClr val="bg1"/>
                </a:solidFill>
              </a:rPr>
              <a:t>]</a:t>
            </a:r>
            <a:endParaRPr lang="en-US" altLang="zh-CN">
              <a:ln>
                <a:solidFill>
                  <a:schemeClr val="accent1"/>
                </a:solidFill>
              </a:ln>
              <a:solidFill>
                <a:schemeClr val="bg1"/>
              </a:solidFill>
            </a:endParaRPr>
          </a:p>
        </p:txBody>
      </p:sp>
      <p:cxnSp>
        <p:nvCxnSpPr>
          <p:cNvPr id="64" name="直接箭头连接符 63"/>
          <p:cNvCxnSpPr>
            <a:endCxn id="23" idx="1"/>
          </p:cNvCxnSpPr>
          <p:nvPr/>
        </p:nvCxnSpPr>
        <p:spPr>
          <a:xfrm>
            <a:off x="4819015" y="5474335"/>
            <a:ext cx="3228975" cy="0"/>
          </a:xfrm>
          <a:prstGeom prst="straightConnector1">
            <a:avLst/>
          </a:prstGeom>
          <a:ln w="28575" cmpd="sng">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65" name="直接箭头连接符 64"/>
          <p:cNvCxnSpPr>
            <a:endCxn id="67" idx="0"/>
          </p:cNvCxnSpPr>
          <p:nvPr/>
        </p:nvCxnSpPr>
        <p:spPr>
          <a:xfrm>
            <a:off x="8759190" y="5867400"/>
            <a:ext cx="17780" cy="300990"/>
          </a:xfrm>
          <a:prstGeom prst="straightConnector1">
            <a:avLst/>
          </a:prstGeom>
          <a:ln w="28575" cmpd="sng">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6" name=" 184"/>
          <p:cNvSpPr/>
          <p:nvPr/>
        </p:nvSpPr>
        <p:spPr>
          <a:xfrm>
            <a:off x="8642874" y="6257343"/>
            <a:ext cx="268015" cy="2571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67" name="椭圆 66"/>
          <p:cNvSpPr/>
          <p:nvPr/>
        </p:nvSpPr>
        <p:spPr>
          <a:xfrm>
            <a:off x="8549381" y="6168400"/>
            <a:ext cx="454223" cy="43574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normAutofit/>
          </a:bodyPr>
          <a:lstStyle/>
          <a:p>
            <a:r>
              <a:rPr lang="en-US" altLang="zh-CN" spc="150" smtClean="0">
                <a:solidFill>
                  <a:srgbClr val="FFFFFF"/>
                </a:solidFill>
                <a:latin typeface="+mn-lt"/>
                <a:ea typeface="+mn-ea"/>
                <a:cs typeface="+mn-cs"/>
              </a:rPr>
              <a:t>THANK YOU FOR YOUR ATTENTION!</a:t>
            </a:r>
            <a:endParaRPr lang="en-US" altLang="zh-CN" spc="150" smtClean="0">
              <a:solidFill>
                <a:srgbClr val="FFFFFF"/>
              </a:solidFill>
              <a:latin typeface="+mn-lt"/>
              <a:ea typeface="+mn-ea"/>
              <a:cs typeface="+mn-cs"/>
            </a:endParaRPr>
          </a:p>
        </p:txBody>
      </p:sp>
      <p:sp>
        <p:nvSpPr>
          <p:cNvPr id="3" name="任意多边形 2"/>
          <p:cNvSpPr>
            <a:spLocks noChangeAspect="1"/>
          </p:cNvSpPr>
          <p:nvPr>
            <p:custDataLst>
              <p:tags r:id="rId2"/>
            </p:custDataLst>
          </p:nvPr>
        </p:nvSpPr>
        <p:spPr>
          <a:xfrm>
            <a:off x="5141913" y="2686051"/>
            <a:ext cx="969962" cy="969963"/>
          </a:xfrm>
          <a:custGeom>
            <a:avLst/>
            <a:gdLst>
              <a:gd name="connsiteX0" fmla="*/ 157193 w 970530"/>
              <a:gd name="connsiteY0" fmla="*/ 238654 h 968938"/>
              <a:gd name="connsiteX1" fmla="*/ 154926 w 970530"/>
              <a:gd name="connsiteY1" fmla="*/ 240047 h 968938"/>
              <a:gd name="connsiteX2" fmla="*/ 158049 w 970530"/>
              <a:gd name="connsiteY2" fmla="*/ 240047 h 968938"/>
              <a:gd name="connsiteX3" fmla="*/ 152692 w 970530"/>
              <a:gd name="connsiteY3" fmla="*/ 236963 h 968938"/>
              <a:gd name="connsiteX4" fmla="*/ 152692 w 970530"/>
              <a:gd name="connsiteY4" fmla="*/ 240047 h 968938"/>
              <a:gd name="connsiteX5" fmla="*/ 154587 w 970530"/>
              <a:gd name="connsiteY5" fmla="*/ 240047 h 968938"/>
              <a:gd name="connsiteX6" fmla="*/ 148213 w 970530"/>
              <a:gd name="connsiteY6" fmla="*/ 229675 h 968938"/>
              <a:gd name="connsiteX7" fmla="*/ 145947 w 970530"/>
              <a:gd name="connsiteY7" fmla="*/ 231066 h 968938"/>
              <a:gd name="connsiteX8" fmla="*/ 149068 w 970530"/>
              <a:gd name="connsiteY8" fmla="*/ 231066 h 968938"/>
              <a:gd name="connsiteX9" fmla="*/ 143712 w 970530"/>
              <a:gd name="connsiteY9" fmla="*/ 227983 h 968938"/>
              <a:gd name="connsiteX10" fmla="*/ 143712 w 970530"/>
              <a:gd name="connsiteY10" fmla="*/ 231066 h 968938"/>
              <a:gd name="connsiteX11" fmla="*/ 145606 w 970530"/>
              <a:gd name="connsiteY11" fmla="*/ 231066 h 968938"/>
              <a:gd name="connsiteX12" fmla="*/ 139233 w 970530"/>
              <a:gd name="connsiteY12" fmla="*/ 220695 h 968938"/>
              <a:gd name="connsiteX13" fmla="*/ 136967 w 970530"/>
              <a:gd name="connsiteY13" fmla="*/ 222086 h 968938"/>
              <a:gd name="connsiteX14" fmla="*/ 140088 w 970530"/>
              <a:gd name="connsiteY14" fmla="*/ 222086 h 968938"/>
              <a:gd name="connsiteX15" fmla="*/ 134732 w 970530"/>
              <a:gd name="connsiteY15" fmla="*/ 219003 h 968938"/>
              <a:gd name="connsiteX16" fmla="*/ 134732 w 970530"/>
              <a:gd name="connsiteY16" fmla="*/ 222086 h 968938"/>
              <a:gd name="connsiteX17" fmla="*/ 136626 w 970530"/>
              <a:gd name="connsiteY17" fmla="*/ 222086 h 968938"/>
              <a:gd name="connsiteX18" fmla="*/ 130253 w 970530"/>
              <a:gd name="connsiteY18" fmla="*/ 211715 h 968938"/>
              <a:gd name="connsiteX19" fmla="*/ 127987 w 970530"/>
              <a:gd name="connsiteY19" fmla="*/ 213106 h 968938"/>
              <a:gd name="connsiteX20" fmla="*/ 131108 w 970530"/>
              <a:gd name="connsiteY20" fmla="*/ 213106 h 968938"/>
              <a:gd name="connsiteX21" fmla="*/ 125752 w 970530"/>
              <a:gd name="connsiteY21" fmla="*/ 210023 h 968938"/>
              <a:gd name="connsiteX22" fmla="*/ 125752 w 970530"/>
              <a:gd name="connsiteY22" fmla="*/ 213106 h 968938"/>
              <a:gd name="connsiteX23" fmla="*/ 127646 w 970530"/>
              <a:gd name="connsiteY23" fmla="*/ 213106 h 968938"/>
              <a:gd name="connsiteX24" fmla="*/ 121272 w 970530"/>
              <a:gd name="connsiteY24" fmla="*/ 202733 h 968938"/>
              <a:gd name="connsiteX25" fmla="*/ 119005 w 970530"/>
              <a:gd name="connsiteY25" fmla="*/ 204126 h 968938"/>
              <a:gd name="connsiteX26" fmla="*/ 122128 w 970530"/>
              <a:gd name="connsiteY26" fmla="*/ 204126 h 968938"/>
              <a:gd name="connsiteX27" fmla="*/ 116771 w 970530"/>
              <a:gd name="connsiteY27" fmla="*/ 201042 h 968938"/>
              <a:gd name="connsiteX28" fmla="*/ 116771 w 970530"/>
              <a:gd name="connsiteY28" fmla="*/ 204126 h 968938"/>
              <a:gd name="connsiteX29" fmla="*/ 118666 w 970530"/>
              <a:gd name="connsiteY29" fmla="*/ 204126 h 968938"/>
              <a:gd name="connsiteX30" fmla="*/ 112292 w 970530"/>
              <a:gd name="connsiteY30" fmla="*/ 193754 h 968938"/>
              <a:gd name="connsiteX31" fmla="*/ 111919 w 970530"/>
              <a:gd name="connsiteY31" fmla="*/ 193983 h 968938"/>
              <a:gd name="connsiteX32" fmla="*/ 111919 w 970530"/>
              <a:gd name="connsiteY32" fmla="*/ 195145 h 968938"/>
              <a:gd name="connsiteX33" fmla="*/ 113147 w 970530"/>
              <a:gd name="connsiteY33" fmla="*/ 195145 h 968938"/>
              <a:gd name="connsiteX34" fmla="*/ 233958 w 970530"/>
              <a:gd name="connsiteY34" fmla="*/ 0 h 968938"/>
              <a:gd name="connsiteX35" fmla="*/ 320874 w 970530"/>
              <a:gd name="connsiteY35" fmla="*/ 8930 h 968938"/>
              <a:gd name="connsiteX36" fmla="*/ 315034 w 970530"/>
              <a:gd name="connsiteY36" fmla="*/ 21406 h 968938"/>
              <a:gd name="connsiteX37" fmla="*/ 325726 w 970530"/>
              <a:gd name="connsiteY37" fmla="*/ 22505 h 968938"/>
              <a:gd name="connsiteX38" fmla="*/ 322127 w 970530"/>
              <a:gd name="connsiteY38" fmla="*/ 30193 h 968938"/>
              <a:gd name="connsiteX39" fmla="*/ 334707 w 970530"/>
              <a:gd name="connsiteY39" fmla="*/ 31486 h 968938"/>
              <a:gd name="connsiteX40" fmla="*/ 331109 w 970530"/>
              <a:gd name="connsiteY40" fmla="*/ 39174 h 968938"/>
              <a:gd name="connsiteX41" fmla="*/ 343687 w 970530"/>
              <a:gd name="connsiteY41" fmla="*/ 40466 h 968938"/>
              <a:gd name="connsiteX42" fmla="*/ 340089 w 970530"/>
              <a:gd name="connsiteY42" fmla="*/ 48154 h 968938"/>
              <a:gd name="connsiteX43" fmla="*/ 352667 w 970530"/>
              <a:gd name="connsiteY43" fmla="*/ 49446 h 968938"/>
              <a:gd name="connsiteX44" fmla="*/ 349069 w 970530"/>
              <a:gd name="connsiteY44" fmla="*/ 57134 h 968938"/>
              <a:gd name="connsiteX45" fmla="*/ 361647 w 970530"/>
              <a:gd name="connsiteY45" fmla="*/ 58426 h 968938"/>
              <a:gd name="connsiteX46" fmla="*/ 358622 w 970530"/>
              <a:gd name="connsiteY46" fmla="*/ 64889 h 968938"/>
              <a:gd name="connsiteX47" fmla="*/ 370285 w 970530"/>
              <a:gd name="connsiteY47" fmla="*/ 64889 h 968938"/>
              <a:gd name="connsiteX48" fmla="*/ 370285 w 970530"/>
              <a:gd name="connsiteY48" fmla="*/ 67372 h 968938"/>
              <a:gd name="connsiteX49" fmla="*/ 370628 w 970530"/>
              <a:gd name="connsiteY49" fmla="*/ 67407 h 968938"/>
              <a:gd name="connsiteX50" fmla="*/ 370285 w 970530"/>
              <a:gd name="connsiteY50" fmla="*/ 68140 h 968938"/>
              <a:gd name="connsiteX51" fmla="*/ 370285 w 970530"/>
              <a:gd name="connsiteY51" fmla="*/ 75429 h 968938"/>
              <a:gd name="connsiteX52" fmla="*/ 379608 w 970530"/>
              <a:gd name="connsiteY52" fmla="*/ 76387 h 968938"/>
              <a:gd name="connsiteX53" fmla="*/ 376010 w 970530"/>
              <a:gd name="connsiteY53" fmla="*/ 84075 h 968938"/>
              <a:gd name="connsiteX54" fmla="*/ 388588 w 970530"/>
              <a:gd name="connsiteY54" fmla="*/ 85367 h 968938"/>
              <a:gd name="connsiteX55" fmla="*/ 384990 w 970530"/>
              <a:gd name="connsiteY55" fmla="*/ 93055 h 968938"/>
              <a:gd name="connsiteX56" fmla="*/ 397568 w 970530"/>
              <a:gd name="connsiteY56" fmla="*/ 94347 h 968938"/>
              <a:gd name="connsiteX57" fmla="*/ 393969 w 970530"/>
              <a:gd name="connsiteY57" fmla="*/ 102035 h 968938"/>
              <a:gd name="connsiteX58" fmla="*/ 406549 w 970530"/>
              <a:gd name="connsiteY58" fmla="*/ 103328 h 968938"/>
              <a:gd name="connsiteX59" fmla="*/ 402951 w 970530"/>
              <a:gd name="connsiteY59" fmla="*/ 111015 h 968938"/>
              <a:gd name="connsiteX60" fmla="*/ 415529 w 970530"/>
              <a:gd name="connsiteY60" fmla="*/ 112308 h 968938"/>
              <a:gd name="connsiteX61" fmla="*/ 413482 w 970530"/>
              <a:gd name="connsiteY61" fmla="*/ 116681 h 968938"/>
              <a:gd name="connsiteX62" fmla="*/ 478036 w 970530"/>
              <a:gd name="connsiteY62" fmla="*/ 116681 h 968938"/>
              <a:gd name="connsiteX63" fmla="*/ 478036 w 970530"/>
              <a:gd name="connsiteY63" fmla="*/ 10120 h 968938"/>
              <a:gd name="connsiteX64" fmla="*/ 551260 w 970530"/>
              <a:gd name="connsiteY64" fmla="*/ 10120 h 968938"/>
              <a:gd name="connsiteX65" fmla="*/ 551260 w 970530"/>
              <a:gd name="connsiteY65" fmla="*/ 23695 h 968938"/>
              <a:gd name="connsiteX66" fmla="*/ 556112 w 970530"/>
              <a:gd name="connsiteY66" fmla="*/ 23695 h 968938"/>
              <a:gd name="connsiteX67" fmla="*/ 556112 w 970530"/>
              <a:gd name="connsiteY67" fmla="*/ 32676 h 968938"/>
              <a:gd name="connsiteX68" fmla="*/ 565093 w 970530"/>
              <a:gd name="connsiteY68" fmla="*/ 32676 h 968938"/>
              <a:gd name="connsiteX69" fmla="*/ 565093 w 970530"/>
              <a:gd name="connsiteY69" fmla="*/ 41656 h 968938"/>
              <a:gd name="connsiteX70" fmla="*/ 574073 w 970530"/>
              <a:gd name="connsiteY70" fmla="*/ 41656 h 968938"/>
              <a:gd name="connsiteX71" fmla="*/ 574073 w 970530"/>
              <a:gd name="connsiteY71" fmla="*/ 50636 h 968938"/>
              <a:gd name="connsiteX72" fmla="*/ 583053 w 970530"/>
              <a:gd name="connsiteY72" fmla="*/ 50636 h 968938"/>
              <a:gd name="connsiteX73" fmla="*/ 583053 w 970530"/>
              <a:gd name="connsiteY73" fmla="*/ 59616 h 968938"/>
              <a:gd name="connsiteX74" fmla="*/ 592033 w 970530"/>
              <a:gd name="connsiteY74" fmla="*/ 59616 h 968938"/>
              <a:gd name="connsiteX75" fmla="*/ 592033 w 970530"/>
              <a:gd name="connsiteY75" fmla="*/ 68597 h 968938"/>
              <a:gd name="connsiteX76" fmla="*/ 601014 w 970530"/>
              <a:gd name="connsiteY76" fmla="*/ 68597 h 968938"/>
              <a:gd name="connsiteX77" fmla="*/ 601014 w 970530"/>
              <a:gd name="connsiteY77" fmla="*/ 77577 h 968938"/>
              <a:gd name="connsiteX78" fmla="*/ 609994 w 970530"/>
              <a:gd name="connsiteY78" fmla="*/ 77577 h 968938"/>
              <a:gd name="connsiteX79" fmla="*/ 609994 w 970530"/>
              <a:gd name="connsiteY79" fmla="*/ 86557 h 968938"/>
              <a:gd name="connsiteX80" fmla="*/ 618974 w 970530"/>
              <a:gd name="connsiteY80" fmla="*/ 86557 h 968938"/>
              <a:gd name="connsiteX81" fmla="*/ 618974 w 970530"/>
              <a:gd name="connsiteY81" fmla="*/ 95537 h 968938"/>
              <a:gd name="connsiteX82" fmla="*/ 627954 w 970530"/>
              <a:gd name="connsiteY82" fmla="*/ 95537 h 968938"/>
              <a:gd name="connsiteX83" fmla="*/ 627954 w 970530"/>
              <a:gd name="connsiteY83" fmla="*/ 104518 h 968938"/>
              <a:gd name="connsiteX84" fmla="*/ 636935 w 970530"/>
              <a:gd name="connsiteY84" fmla="*/ 104518 h 968938"/>
              <a:gd name="connsiteX85" fmla="*/ 636935 w 970530"/>
              <a:gd name="connsiteY85" fmla="*/ 113498 h 968938"/>
              <a:gd name="connsiteX86" fmla="*/ 645915 w 970530"/>
              <a:gd name="connsiteY86" fmla="*/ 113498 h 968938"/>
              <a:gd name="connsiteX87" fmla="*/ 645915 w 970530"/>
              <a:gd name="connsiteY87" fmla="*/ 122478 h 968938"/>
              <a:gd name="connsiteX88" fmla="*/ 654895 w 970530"/>
              <a:gd name="connsiteY88" fmla="*/ 122478 h 968938"/>
              <a:gd name="connsiteX89" fmla="*/ 654895 w 970530"/>
              <a:gd name="connsiteY89" fmla="*/ 131458 h 968938"/>
              <a:gd name="connsiteX90" fmla="*/ 663875 w 970530"/>
              <a:gd name="connsiteY90" fmla="*/ 131458 h 968938"/>
              <a:gd name="connsiteX91" fmla="*/ 663875 w 970530"/>
              <a:gd name="connsiteY91" fmla="*/ 140439 h 968938"/>
              <a:gd name="connsiteX92" fmla="*/ 672856 w 970530"/>
              <a:gd name="connsiteY92" fmla="*/ 140439 h 968938"/>
              <a:gd name="connsiteX93" fmla="*/ 672856 w 970530"/>
              <a:gd name="connsiteY93" fmla="*/ 149419 h 968938"/>
              <a:gd name="connsiteX94" fmla="*/ 681836 w 970530"/>
              <a:gd name="connsiteY94" fmla="*/ 149419 h 968938"/>
              <a:gd name="connsiteX95" fmla="*/ 681836 w 970530"/>
              <a:gd name="connsiteY95" fmla="*/ 158399 h 968938"/>
              <a:gd name="connsiteX96" fmla="*/ 690816 w 970530"/>
              <a:gd name="connsiteY96" fmla="*/ 158399 h 968938"/>
              <a:gd name="connsiteX97" fmla="*/ 690816 w 970530"/>
              <a:gd name="connsiteY97" fmla="*/ 167379 h 968938"/>
              <a:gd name="connsiteX98" fmla="*/ 699796 w 970530"/>
              <a:gd name="connsiteY98" fmla="*/ 167379 h 968938"/>
              <a:gd name="connsiteX99" fmla="*/ 699796 w 970530"/>
              <a:gd name="connsiteY99" fmla="*/ 176360 h 968938"/>
              <a:gd name="connsiteX100" fmla="*/ 708777 w 970530"/>
              <a:gd name="connsiteY100" fmla="*/ 176360 h 968938"/>
              <a:gd name="connsiteX101" fmla="*/ 708777 w 970530"/>
              <a:gd name="connsiteY101" fmla="*/ 185340 h 968938"/>
              <a:gd name="connsiteX102" fmla="*/ 717757 w 970530"/>
              <a:gd name="connsiteY102" fmla="*/ 185340 h 968938"/>
              <a:gd name="connsiteX103" fmla="*/ 717757 w 970530"/>
              <a:gd name="connsiteY103" fmla="*/ 194320 h 968938"/>
              <a:gd name="connsiteX104" fmla="*/ 726737 w 970530"/>
              <a:gd name="connsiteY104" fmla="*/ 194320 h 968938"/>
              <a:gd name="connsiteX105" fmla="*/ 726737 w 970530"/>
              <a:gd name="connsiteY105" fmla="*/ 203300 h 968938"/>
              <a:gd name="connsiteX106" fmla="*/ 735717 w 970530"/>
              <a:gd name="connsiteY106" fmla="*/ 203300 h 968938"/>
              <a:gd name="connsiteX107" fmla="*/ 735717 w 970530"/>
              <a:gd name="connsiteY107" fmla="*/ 212280 h 968938"/>
              <a:gd name="connsiteX108" fmla="*/ 744697 w 970530"/>
              <a:gd name="connsiteY108" fmla="*/ 212280 h 968938"/>
              <a:gd name="connsiteX109" fmla="*/ 744697 w 970530"/>
              <a:gd name="connsiteY109" fmla="*/ 221261 h 968938"/>
              <a:gd name="connsiteX110" fmla="*/ 753678 w 970530"/>
              <a:gd name="connsiteY110" fmla="*/ 221261 h 968938"/>
              <a:gd name="connsiteX111" fmla="*/ 753678 w 970530"/>
              <a:gd name="connsiteY111" fmla="*/ 230241 h 968938"/>
              <a:gd name="connsiteX112" fmla="*/ 762658 w 970530"/>
              <a:gd name="connsiteY112" fmla="*/ 230241 h 968938"/>
              <a:gd name="connsiteX113" fmla="*/ 762658 w 970530"/>
              <a:gd name="connsiteY113" fmla="*/ 239221 h 968938"/>
              <a:gd name="connsiteX114" fmla="*/ 771638 w 970530"/>
              <a:gd name="connsiteY114" fmla="*/ 239221 h 968938"/>
              <a:gd name="connsiteX115" fmla="*/ 771638 w 970530"/>
              <a:gd name="connsiteY115" fmla="*/ 248202 h 968938"/>
              <a:gd name="connsiteX116" fmla="*/ 780619 w 970530"/>
              <a:gd name="connsiteY116" fmla="*/ 248202 h 968938"/>
              <a:gd name="connsiteX117" fmla="*/ 780619 w 970530"/>
              <a:gd name="connsiteY117" fmla="*/ 256174 h 968938"/>
              <a:gd name="connsiteX118" fmla="*/ 781627 w 970530"/>
              <a:gd name="connsiteY118" fmla="*/ 257182 h 968938"/>
              <a:gd name="connsiteX119" fmla="*/ 789599 w 970530"/>
              <a:gd name="connsiteY119" fmla="*/ 257182 h 968938"/>
              <a:gd name="connsiteX120" fmla="*/ 789599 w 970530"/>
              <a:gd name="connsiteY120" fmla="*/ 265154 h 968938"/>
              <a:gd name="connsiteX121" fmla="*/ 790607 w 970530"/>
              <a:gd name="connsiteY121" fmla="*/ 266162 h 968938"/>
              <a:gd name="connsiteX122" fmla="*/ 798579 w 970530"/>
              <a:gd name="connsiteY122" fmla="*/ 266162 h 968938"/>
              <a:gd name="connsiteX123" fmla="*/ 798579 w 970530"/>
              <a:gd name="connsiteY123" fmla="*/ 274134 h 968938"/>
              <a:gd name="connsiteX124" fmla="*/ 799588 w 970530"/>
              <a:gd name="connsiteY124" fmla="*/ 275143 h 968938"/>
              <a:gd name="connsiteX125" fmla="*/ 807560 w 970530"/>
              <a:gd name="connsiteY125" fmla="*/ 275143 h 968938"/>
              <a:gd name="connsiteX126" fmla="*/ 807560 w 970530"/>
              <a:gd name="connsiteY126" fmla="*/ 283115 h 968938"/>
              <a:gd name="connsiteX127" fmla="*/ 970530 w 970530"/>
              <a:gd name="connsiteY127" fmla="*/ 446085 h 968938"/>
              <a:gd name="connsiteX128" fmla="*/ 934646 w 970530"/>
              <a:gd name="connsiteY128" fmla="*/ 561686 h 968938"/>
              <a:gd name="connsiteX129" fmla="*/ 438360 w 970530"/>
              <a:gd name="connsiteY129" fmla="*/ 968734 h 968938"/>
              <a:gd name="connsiteX130" fmla="*/ 436340 w 970530"/>
              <a:gd name="connsiteY130" fmla="*/ 968938 h 968938"/>
              <a:gd name="connsiteX131" fmla="*/ 246591 w 970530"/>
              <a:gd name="connsiteY131" fmla="*/ 779189 h 968938"/>
              <a:gd name="connsiteX132" fmla="*/ 248087 w 970530"/>
              <a:gd name="connsiteY132" fmla="*/ 777693 h 968938"/>
              <a:gd name="connsiteX133" fmla="*/ 240094 w 970530"/>
              <a:gd name="connsiteY133" fmla="*/ 768036 h 968938"/>
              <a:gd name="connsiteX134" fmla="*/ 239176 w 970530"/>
              <a:gd name="connsiteY134" fmla="*/ 768797 h 968938"/>
              <a:gd name="connsiteX135" fmla="*/ 231114 w 970530"/>
              <a:gd name="connsiteY135" fmla="*/ 759056 h 968938"/>
              <a:gd name="connsiteX136" fmla="*/ 230196 w 970530"/>
              <a:gd name="connsiteY136" fmla="*/ 759817 h 968938"/>
              <a:gd name="connsiteX137" fmla="*/ 222134 w 970530"/>
              <a:gd name="connsiteY137" fmla="*/ 750076 h 968938"/>
              <a:gd name="connsiteX138" fmla="*/ 221216 w 970530"/>
              <a:gd name="connsiteY138" fmla="*/ 750837 h 968938"/>
              <a:gd name="connsiteX139" fmla="*/ 213153 w 970530"/>
              <a:gd name="connsiteY139" fmla="*/ 741094 h 968938"/>
              <a:gd name="connsiteX140" fmla="*/ 212235 w 970530"/>
              <a:gd name="connsiteY140" fmla="*/ 741856 h 968938"/>
              <a:gd name="connsiteX141" fmla="*/ 204173 w 970530"/>
              <a:gd name="connsiteY141" fmla="*/ 732115 h 968938"/>
              <a:gd name="connsiteX142" fmla="*/ 203255 w 970530"/>
              <a:gd name="connsiteY142" fmla="*/ 732876 h 968938"/>
              <a:gd name="connsiteX143" fmla="*/ 195193 w 970530"/>
              <a:gd name="connsiteY143" fmla="*/ 723135 h 968938"/>
              <a:gd name="connsiteX144" fmla="*/ 194275 w 970530"/>
              <a:gd name="connsiteY144" fmla="*/ 723896 h 968938"/>
              <a:gd name="connsiteX145" fmla="*/ 186213 w 970530"/>
              <a:gd name="connsiteY145" fmla="*/ 714155 h 968938"/>
              <a:gd name="connsiteX146" fmla="*/ 185295 w 970530"/>
              <a:gd name="connsiteY146" fmla="*/ 714916 h 968938"/>
              <a:gd name="connsiteX147" fmla="*/ 177232 w 970530"/>
              <a:gd name="connsiteY147" fmla="*/ 705173 h 968938"/>
              <a:gd name="connsiteX148" fmla="*/ 176314 w 970530"/>
              <a:gd name="connsiteY148" fmla="*/ 705935 h 968938"/>
              <a:gd name="connsiteX149" fmla="*/ 168252 w 970530"/>
              <a:gd name="connsiteY149" fmla="*/ 696194 h 968938"/>
              <a:gd name="connsiteX150" fmla="*/ 167334 w 970530"/>
              <a:gd name="connsiteY150" fmla="*/ 696955 h 968938"/>
              <a:gd name="connsiteX151" fmla="*/ 159272 w 970530"/>
              <a:gd name="connsiteY151" fmla="*/ 687214 h 968938"/>
              <a:gd name="connsiteX152" fmla="*/ 158354 w 970530"/>
              <a:gd name="connsiteY152" fmla="*/ 687975 h 968938"/>
              <a:gd name="connsiteX153" fmla="*/ 150292 w 970530"/>
              <a:gd name="connsiteY153" fmla="*/ 678234 h 968938"/>
              <a:gd name="connsiteX154" fmla="*/ 149374 w 970530"/>
              <a:gd name="connsiteY154" fmla="*/ 678995 h 968938"/>
              <a:gd name="connsiteX155" fmla="*/ 141311 w 970530"/>
              <a:gd name="connsiteY155" fmla="*/ 669252 h 968938"/>
              <a:gd name="connsiteX156" fmla="*/ 140393 w 970530"/>
              <a:gd name="connsiteY156" fmla="*/ 670014 h 968938"/>
              <a:gd name="connsiteX157" fmla="*/ 132331 w 970530"/>
              <a:gd name="connsiteY157" fmla="*/ 660273 h 968938"/>
              <a:gd name="connsiteX158" fmla="*/ 131413 w 970530"/>
              <a:gd name="connsiteY158" fmla="*/ 661034 h 968938"/>
              <a:gd name="connsiteX159" fmla="*/ 123351 w 970530"/>
              <a:gd name="connsiteY159" fmla="*/ 651293 h 968938"/>
              <a:gd name="connsiteX160" fmla="*/ 122433 w 970530"/>
              <a:gd name="connsiteY160" fmla="*/ 652054 h 968938"/>
              <a:gd name="connsiteX161" fmla="*/ 114371 w 970530"/>
              <a:gd name="connsiteY161" fmla="*/ 642313 h 968938"/>
              <a:gd name="connsiteX162" fmla="*/ 113453 w 970530"/>
              <a:gd name="connsiteY162" fmla="*/ 643074 h 968938"/>
              <a:gd name="connsiteX163" fmla="*/ 105390 w 970530"/>
              <a:gd name="connsiteY163" fmla="*/ 633331 h 968938"/>
              <a:gd name="connsiteX164" fmla="*/ 104472 w 970530"/>
              <a:gd name="connsiteY164" fmla="*/ 634093 h 968938"/>
              <a:gd name="connsiteX165" fmla="*/ 96410 w 970530"/>
              <a:gd name="connsiteY165" fmla="*/ 624352 h 968938"/>
              <a:gd name="connsiteX166" fmla="*/ 95492 w 970530"/>
              <a:gd name="connsiteY166" fmla="*/ 625113 h 968938"/>
              <a:gd name="connsiteX167" fmla="*/ 87430 w 970530"/>
              <a:gd name="connsiteY167" fmla="*/ 615372 h 968938"/>
              <a:gd name="connsiteX168" fmla="*/ 86512 w 970530"/>
              <a:gd name="connsiteY168" fmla="*/ 616133 h 968938"/>
              <a:gd name="connsiteX169" fmla="*/ 78450 w 970530"/>
              <a:gd name="connsiteY169" fmla="*/ 606392 h 968938"/>
              <a:gd name="connsiteX170" fmla="*/ 77532 w 970530"/>
              <a:gd name="connsiteY170" fmla="*/ 607153 h 968938"/>
              <a:gd name="connsiteX171" fmla="*/ 69469 w 970530"/>
              <a:gd name="connsiteY171" fmla="*/ 597410 h 968938"/>
              <a:gd name="connsiteX172" fmla="*/ 68551 w 970530"/>
              <a:gd name="connsiteY172" fmla="*/ 598172 h 968938"/>
              <a:gd name="connsiteX173" fmla="*/ 25688 w 970530"/>
              <a:gd name="connsiteY173" fmla="*/ 546380 h 968938"/>
              <a:gd name="connsiteX174" fmla="*/ 28430 w 970530"/>
              <a:gd name="connsiteY174" fmla="*/ 541981 h 968938"/>
              <a:gd name="connsiteX175" fmla="*/ 20836 w 970530"/>
              <a:gd name="connsiteY175" fmla="*/ 532805 h 968938"/>
              <a:gd name="connsiteX176" fmla="*/ 39886 w 970530"/>
              <a:gd name="connsiteY176" fmla="*/ 482798 h 968938"/>
              <a:gd name="connsiteX177" fmla="*/ 39886 w 970530"/>
              <a:gd name="connsiteY177" fmla="*/ 299477 h 968938"/>
              <a:gd name="connsiteX178" fmla="*/ 31793 w 970530"/>
              <a:gd name="connsiteY178" fmla="*/ 299477 h 968938"/>
              <a:gd name="connsiteX179" fmla="*/ 31793 w 970530"/>
              <a:gd name="connsiteY179" fmla="*/ 290497 h 968938"/>
              <a:gd name="connsiteX180" fmla="*/ 22813 w 970530"/>
              <a:gd name="connsiteY180" fmla="*/ 290497 h 968938"/>
              <a:gd name="connsiteX181" fmla="*/ 22813 w 970530"/>
              <a:gd name="connsiteY181" fmla="*/ 281517 h 968938"/>
              <a:gd name="connsiteX182" fmla="*/ 13833 w 970530"/>
              <a:gd name="connsiteY182" fmla="*/ 281517 h 968938"/>
              <a:gd name="connsiteX183" fmla="*/ 13833 w 970530"/>
              <a:gd name="connsiteY183" fmla="*/ 272536 h 968938"/>
              <a:gd name="connsiteX184" fmla="*/ 4852 w 970530"/>
              <a:gd name="connsiteY184" fmla="*/ 272536 h 968938"/>
              <a:gd name="connsiteX185" fmla="*/ 4852 w 970530"/>
              <a:gd name="connsiteY185" fmla="*/ 258961 h 968938"/>
              <a:gd name="connsiteX186" fmla="*/ 0 w 970530"/>
              <a:gd name="connsiteY186" fmla="*/ 258961 h 968938"/>
              <a:gd name="connsiteX187" fmla="*/ 0 w 970530"/>
              <a:gd name="connsiteY187" fmla="*/ 181570 h 968938"/>
              <a:gd name="connsiteX188" fmla="*/ 97882 w 970530"/>
              <a:gd name="connsiteY188" fmla="*/ 181570 h 968938"/>
              <a:gd name="connsiteX189" fmla="*/ 94332 w 970530"/>
              <a:gd name="connsiteY189" fmla="*/ 175794 h 968938"/>
              <a:gd name="connsiteX190" fmla="*/ 91819 w 970530"/>
              <a:gd name="connsiteY190" fmla="*/ 177337 h 968938"/>
              <a:gd name="connsiteX191" fmla="*/ 85351 w 970530"/>
              <a:gd name="connsiteY191" fmla="*/ 166812 h 968938"/>
              <a:gd name="connsiteX192" fmla="*/ 82838 w 970530"/>
              <a:gd name="connsiteY192" fmla="*/ 168356 h 968938"/>
              <a:gd name="connsiteX193" fmla="*/ 17354 w 970530"/>
              <a:gd name="connsiteY193" fmla="*/ 61795 h 968938"/>
              <a:gd name="connsiteX194" fmla="*/ 19904 w 970530"/>
              <a:gd name="connsiteY194" fmla="*/ 60265 h 968938"/>
              <a:gd name="connsiteX195" fmla="*/ 12502 w 970530"/>
              <a:gd name="connsiteY195" fmla="*/ 48220 h 968938"/>
              <a:gd name="connsiteX196" fmla="*/ 75010 w 970530"/>
              <a:gd name="connsiteY196" fmla="*/ 10716 h 968938"/>
              <a:gd name="connsiteX197" fmla="*/ 97120 w 970530"/>
              <a:gd name="connsiteY197" fmla="*/ 42673 h 968938"/>
              <a:gd name="connsiteX198" fmla="*/ 97823 w 970530"/>
              <a:gd name="connsiteY198" fmla="*/ 42252 h 968938"/>
              <a:gd name="connsiteX199" fmla="*/ 104847 w 970530"/>
              <a:gd name="connsiteY199" fmla="*/ 52405 h 968938"/>
              <a:gd name="connsiteX200" fmla="*/ 106803 w 970530"/>
              <a:gd name="connsiteY200" fmla="*/ 51232 h 968938"/>
              <a:gd name="connsiteX201" fmla="*/ 113827 w 970530"/>
              <a:gd name="connsiteY201" fmla="*/ 61385 h 968938"/>
              <a:gd name="connsiteX202" fmla="*/ 115783 w 970530"/>
              <a:gd name="connsiteY202" fmla="*/ 60212 h 968938"/>
              <a:gd name="connsiteX203" fmla="*/ 122808 w 970530"/>
              <a:gd name="connsiteY203" fmla="*/ 70366 h 968938"/>
              <a:gd name="connsiteX204" fmla="*/ 124764 w 970530"/>
              <a:gd name="connsiteY204" fmla="*/ 69193 h 968938"/>
              <a:gd name="connsiteX205" fmla="*/ 131788 w 970530"/>
              <a:gd name="connsiteY205" fmla="*/ 79346 h 968938"/>
              <a:gd name="connsiteX206" fmla="*/ 133744 w 970530"/>
              <a:gd name="connsiteY206" fmla="*/ 78173 h 968938"/>
              <a:gd name="connsiteX207" fmla="*/ 140768 w 970530"/>
              <a:gd name="connsiteY207" fmla="*/ 88326 h 968938"/>
              <a:gd name="connsiteX208" fmla="*/ 142724 w 970530"/>
              <a:gd name="connsiteY208" fmla="*/ 87153 h 968938"/>
              <a:gd name="connsiteX209" fmla="*/ 149748 w 970530"/>
              <a:gd name="connsiteY209" fmla="*/ 97306 h 968938"/>
              <a:gd name="connsiteX210" fmla="*/ 151704 w 970530"/>
              <a:gd name="connsiteY210" fmla="*/ 96133 h 968938"/>
              <a:gd name="connsiteX211" fmla="*/ 158729 w 970530"/>
              <a:gd name="connsiteY211" fmla="*/ 106287 h 968938"/>
              <a:gd name="connsiteX212" fmla="*/ 160685 w 970530"/>
              <a:gd name="connsiteY212" fmla="*/ 105114 h 968938"/>
              <a:gd name="connsiteX213" fmla="*/ 160735 w 970530"/>
              <a:gd name="connsiteY213" fmla="*/ 105186 h 968938"/>
              <a:gd name="connsiteX214" fmla="*/ 160735 w 970530"/>
              <a:gd name="connsiteY214" fmla="*/ 64889 h 968938"/>
              <a:gd name="connsiteX215" fmla="*/ 216396 w 970530"/>
              <a:gd name="connsiteY215" fmla="*/ 64889 h 968938"/>
              <a:gd name="connsiteX216" fmla="*/ 233958 w 970530"/>
              <a:gd name="connsiteY216" fmla="*/ 0 h 968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970530" h="968938">
                <a:moveTo>
                  <a:pt x="157193" y="238654"/>
                </a:moveTo>
                <a:lnTo>
                  <a:pt x="154926" y="240047"/>
                </a:lnTo>
                <a:lnTo>
                  <a:pt x="158049" y="240047"/>
                </a:lnTo>
                <a:close/>
                <a:moveTo>
                  <a:pt x="152692" y="236963"/>
                </a:moveTo>
                <a:lnTo>
                  <a:pt x="152692" y="240047"/>
                </a:lnTo>
                <a:lnTo>
                  <a:pt x="154587" y="240047"/>
                </a:lnTo>
                <a:close/>
                <a:moveTo>
                  <a:pt x="148213" y="229675"/>
                </a:moveTo>
                <a:lnTo>
                  <a:pt x="145947" y="231066"/>
                </a:lnTo>
                <a:lnTo>
                  <a:pt x="149068" y="231066"/>
                </a:lnTo>
                <a:close/>
                <a:moveTo>
                  <a:pt x="143712" y="227983"/>
                </a:moveTo>
                <a:lnTo>
                  <a:pt x="143712" y="231066"/>
                </a:lnTo>
                <a:lnTo>
                  <a:pt x="145606" y="231066"/>
                </a:lnTo>
                <a:close/>
                <a:moveTo>
                  <a:pt x="139233" y="220695"/>
                </a:moveTo>
                <a:lnTo>
                  <a:pt x="136967" y="222086"/>
                </a:lnTo>
                <a:lnTo>
                  <a:pt x="140088" y="222086"/>
                </a:lnTo>
                <a:close/>
                <a:moveTo>
                  <a:pt x="134732" y="219003"/>
                </a:moveTo>
                <a:lnTo>
                  <a:pt x="134732" y="222086"/>
                </a:lnTo>
                <a:lnTo>
                  <a:pt x="136626" y="222086"/>
                </a:lnTo>
                <a:close/>
                <a:moveTo>
                  <a:pt x="130253" y="211715"/>
                </a:moveTo>
                <a:lnTo>
                  <a:pt x="127987" y="213106"/>
                </a:lnTo>
                <a:lnTo>
                  <a:pt x="131108" y="213106"/>
                </a:lnTo>
                <a:close/>
                <a:moveTo>
                  <a:pt x="125752" y="210023"/>
                </a:moveTo>
                <a:lnTo>
                  <a:pt x="125752" y="213106"/>
                </a:lnTo>
                <a:lnTo>
                  <a:pt x="127646" y="213106"/>
                </a:lnTo>
                <a:close/>
                <a:moveTo>
                  <a:pt x="121272" y="202733"/>
                </a:moveTo>
                <a:lnTo>
                  <a:pt x="119005" y="204126"/>
                </a:lnTo>
                <a:lnTo>
                  <a:pt x="122128" y="204126"/>
                </a:lnTo>
                <a:close/>
                <a:moveTo>
                  <a:pt x="116771" y="201042"/>
                </a:moveTo>
                <a:lnTo>
                  <a:pt x="116771" y="204126"/>
                </a:lnTo>
                <a:lnTo>
                  <a:pt x="118666" y="204126"/>
                </a:lnTo>
                <a:close/>
                <a:moveTo>
                  <a:pt x="112292" y="193754"/>
                </a:moveTo>
                <a:lnTo>
                  <a:pt x="111919" y="193983"/>
                </a:lnTo>
                <a:lnTo>
                  <a:pt x="111919" y="195145"/>
                </a:lnTo>
                <a:lnTo>
                  <a:pt x="113147" y="195145"/>
                </a:lnTo>
                <a:close/>
                <a:moveTo>
                  <a:pt x="233958" y="0"/>
                </a:moveTo>
                <a:lnTo>
                  <a:pt x="320874" y="8930"/>
                </a:lnTo>
                <a:lnTo>
                  <a:pt x="315034" y="21406"/>
                </a:lnTo>
                <a:lnTo>
                  <a:pt x="325726" y="22505"/>
                </a:lnTo>
                <a:lnTo>
                  <a:pt x="322127" y="30193"/>
                </a:lnTo>
                <a:lnTo>
                  <a:pt x="334707" y="31486"/>
                </a:lnTo>
                <a:lnTo>
                  <a:pt x="331109" y="39174"/>
                </a:lnTo>
                <a:lnTo>
                  <a:pt x="343687" y="40466"/>
                </a:lnTo>
                <a:lnTo>
                  <a:pt x="340089" y="48154"/>
                </a:lnTo>
                <a:lnTo>
                  <a:pt x="352667" y="49446"/>
                </a:lnTo>
                <a:lnTo>
                  <a:pt x="349069" y="57134"/>
                </a:lnTo>
                <a:lnTo>
                  <a:pt x="361647" y="58426"/>
                </a:lnTo>
                <a:lnTo>
                  <a:pt x="358622" y="64889"/>
                </a:lnTo>
                <a:lnTo>
                  <a:pt x="370285" y="64889"/>
                </a:lnTo>
                <a:lnTo>
                  <a:pt x="370285" y="67372"/>
                </a:lnTo>
                <a:lnTo>
                  <a:pt x="370628" y="67407"/>
                </a:lnTo>
                <a:lnTo>
                  <a:pt x="370285" y="68140"/>
                </a:lnTo>
                <a:lnTo>
                  <a:pt x="370285" y="75429"/>
                </a:lnTo>
                <a:lnTo>
                  <a:pt x="379608" y="76387"/>
                </a:lnTo>
                <a:lnTo>
                  <a:pt x="376010" y="84075"/>
                </a:lnTo>
                <a:lnTo>
                  <a:pt x="388588" y="85367"/>
                </a:lnTo>
                <a:lnTo>
                  <a:pt x="384990" y="93055"/>
                </a:lnTo>
                <a:lnTo>
                  <a:pt x="397568" y="94347"/>
                </a:lnTo>
                <a:lnTo>
                  <a:pt x="393969" y="102035"/>
                </a:lnTo>
                <a:lnTo>
                  <a:pt x="406549" y="103328"/>
                </a:lnTo>
                <a:lnTo>
                  <a:pt x="402951" y="111015"/>
                </a:lnTo>
                <a:lnTo>
                  <a:pt x="415529" y="112308"/>
                </a:lnTo>
                <a:lnTo>
                  <a:pt x="413482" y="116681"/>
                </a:lnTo>
                <a:lnTo>
                  <a:pt x="478036" y="116681"/>
                </a:lnTo>
                <a:lnTo>
                  <a:pt x="478036" y="10120"/>
                </a:lnTo>
                <a:lnTo>
                  <a:pt x="551260" y="10120"/>
                </a:lnTo>
                <a:lnTo>
                  <a:pt x="551260" y="23695"/>
                </a:lnTo>
                <a:lnTo>
                  <a:pt x="556112" y="23695"/>
                </a:lnTo>
                <a:lnTo>
                  <a:pt x="556112" y="32676"/>
                </a:lnTo>
                <a:lnTo>
                  <a:pt x="565093" y="32676"/>
                </a:lnTo>
                <a:lnTo>
                  <a:pt x="565093" y="41656"/>
                </a:lnTo>
                <a:lnTo>
                  <a:pt x="574073" y="41656"/>
                </a:lnTo>
                <a:lnTo>
                  <a:pt x="574073" y="50636"/>
                </a:lnTo>
                <a:lnTo>
                  <a:pt x="583053" y="50636"/>
                </a:lnTo>
                <a:lnTo>
                  <a:pt x="583053" y="59616"/>
                </a:lnTo>
                <a:lnTo>
                  <a:pt x="592033" y="59616"/>
                </a:lnTo>
                <a:lnTo>
                  <a:pt x="592033" y="68597"/>
                </a:lnTo>
                <a:lnTo>
                  <a:pt x="601014" y="68597"/>
                </a:lnTo>
                <a:lnTo>
                  <a:pt x="601014" y="77577"/>
                </a:lnTo>
                <a:lnTo>
                  <a:pt x="609994" y="77577"/>
                </a:lnTo>
                <a:lnTo>
                  <a:pt x="609994" y="86557"/>
                </a:lnTo>
                <a:lnTo>
                  <a:pt x="618974" y="86557"/>
                </a:lnTo>
                <a:lnTo>
                  <a:pt x="618974" y="95537"/>
                </a:lnTo>
                <a:lnTo>
                  <a:pt x="627954" y="95537"/>
                </a:lnTo>
                <a:lnTo>
                  <a:pt x="627954" y="104518"/>
                </a:lnTo>
                <a:lnTo>
                  <a:pt x="636935" y="104518"/>
                </a:lnTo>
                <a:lnTo>
                  <a:pt x="636935" y="113498"/>
                </a:lnTo>
                <a:lnTo>
                  <a:pt x="645915" y="113498"/>
                </a:lnTo>
                <a:lnTo>
                  <a:pt x="645915" y="122478"/>
                </a:lnTo>
                <a:lnTo>
                  <a:pt x="654895" y="122478"/>
                </a:lnTo>
                <a:lnTo>
                  <a:pt x="654895" y="131458"/>
                </a:lnTo>
                <a:lnTo>
                  <a:pt x="663875" y="131458"/>
                </a:lnTo>
                <a:lnTo>
                  <a:pt x="663875" y="140439"/>
                </a:lnTo>
                <a:lnTo>
                  <a:pt x="672856" y="140439"/>
                </a:lnTo>
                <a:lnTo>
                  <a:pt x="672856" y="149419"/>
                </a:lnTo>
                <a:lnTo>
                  <a:pt x="681836" y="149419"/>
                </a:lnTo>
                <a:lnTo>
                  <a:pt x="681836" y="158399"/>
                </a:lnTo>
                <a:lnTo>
                  <a:pt x="690816" y="158399"/>
                </a:lnTo>
                <a:lnTo>
                  <a:pt x="690816" y="167379"/>
                </a:lnTo>
                <a:lnTo>
                  <a:pt x="699796" y="167379"/>
                </a:lnTo>
                <a:lnTo>
                  <a:pt x="699796" y="176360"/>
                </a:lnTo>
                <a:lnTo>
                  <a:pt x="708777" y="176360"/>
                </a:lnTo>
                <a:lnTo>
                  <a:pt x="708777" y="185340"/>
                </a:lnTo>
                <a:lnTo>
                  <a:pt x="717757" y="185340"/>
                </a:lnTo>
                <a:lnTo>
                  <a:pt x="717757" y="194320"/>
                </a:lnTo>
                <a:lnTo>
                  <a:pt x="726737" y="194320"/>
                </a:lnTo>
                <a:lnTo>
                  <a:pt x="726737" y="203300"/>
                </a:lnTo>
                <a:lnTo>
                  <a:pt x="735717" y="203300"/>
                </a:lnTo>
                <a:lnTo>
                  <a:pt x="735717" y="212280"/>
                </a:lnTo>
                <a:lnTo>
                  <a:pt x="744697" y="212280"/>
                </a:lnTo>
                <a:lnTo>
                  <a:pt x="744697" y="221261"/>
                </a:lnTo>
                <a:lnTo>
                  <a:pt x="753678" y="221261"/>
                </a:lnTo>
                <a:lnTo>
                  <a:pt x="753678" y="230241"/>
                </a:lnTo>
                <a:lnTo>
                  <a:pt x="762658" y="230241"/>
                </a:lnTo>
                <a:lnTo>
                  <a:pt x="762658" y="239221"/>
                </a:lnTo>
                <a:lnTo>
                  <a:pt x="771638" y="239221"/>
                </a:lnTo>
                <a:lnTo>
                  <a:pt x="771638" y="248202"/>
                </a:lnTo>
                <a:lnTo>
                  <a:pt x="780619" y="248202"/>
                </a:lnTo>
                <a:lnTo>
                  <a:pt x="780619" y="256174"/>
                </a:lnTo>
                <a:lnTo>
                  <a:pt x="781627" y="257182"/>
                </a:lnTo>
                <a:lnTo>
                  <a:pt x="789599" y="257182"/>
                </a:lnTo>
                <a:lnTo>
                  <a:pt x="789599" y="265154"/>
                </a:lnTo>
                <a:lnTo>
                  <a:pt x="790607" y="266162"/>
                </a:lnTo>
                <a:lnTo>
                  <a:pt x="798579" y="266162"/>
                </a:lnTo>
                <a:lnTo>
                  <a:pt x="798579" y="274134"/>
                </a:lnTo>
                <a:lnTo>
                  <a:pt x="799588" y="275143"/>
                </a:lnTo>
                <a:lnTo>
                  <a:pt x="807560" y="275143"/>
                </a:lnTo>
                <a:lnTo>
                  <a:pt x="807560" y="283115"/>
                </a:lnTo>
                <a:lnTo>
                  <a:pt x="970530" y="446085"/>
                </a:lnTo>
                <a:lnTo>
                  <a:pt x="934646" y="561686"/>
                </a:lnTo>
                <a:cubicBezTo>
                  <a:pt x="847432" y="767882"/>
                  <a:pt x="662752" y="922817"/>
                  <a:pt x="438360" y="968734"/>
                </a:cubicBezTo>
                <a:lnTo>
                  <a:pt x="436340" y="968938"/>
                </a:lnTo>
                <a:lnTo>
                  <a:pt x="246591" y="779189"/>
                </a:lnTo>
                <a:lnTo>
                  <a:pt x="248087" y="777693"/>
                </a:lnTo>
                <a:lnTo>
                  <a:pt x="240094" y="768036"/>
                </a:lnTo>
                <a:lnTo>
                  <a:pt x="239176" y="768797"/>
                </a:lnTo>
                <a:lnTo>
                  <a:pt x="231114" y="759056"/>
                </a:lnTo>
                <a:lnTo>
                  <a:pt x="230196" y="759817"/>
                </a:lnTo>
                <a:lnTo>
                  <a:pt x="222134" y="750076"/>
                </a:lnTo>
                <a:lnTo>
                  <a:pt x="221216" y="750837"/>
                </a:lnTo>
                <a:lnTo>
                  <a:pt x="213153" y="741094"/>
                </a:lnTo>
                <a:lnTo>
                  <a:pt x="212235" y="741856"/>
                </a:lnTo>
                <a:lnTo>
                  <a:pt x="204173" y="732115"/>
                </a:lnTo>
                <a:lnTo>
                  <a:pt x="203255" y="732876"/>
                </a:lnTo>
                <a:lnTo>
                  <a:pt x="195193" y="723135"/>
                </a:lnTo>
                <a:lnTo>
                  <a:pt x="194275" y="723896"/>
                </a:lnTo>
                <a:lnTo>
                  <a:pt x="186213" y="714155"/>
                </a:lnTo>
                <a:lnTo>
                  <a:pt x="185295" y="714916"/>
                </a:lnTo>
                <a:lnTo>
                  <a:pt x="177232" y="705173"/>
                </a:lnTo>
                <a:lnTo>
                  <a:pt x="176314" y="705935"/>
                </a:lnTo>
                <a:lnTo>
                  <a:pt x="168252" y="696194"/>
                </a:lnTo>
                <a:lnTo>
                  <a:pt x="167334" y="696955"/>
                </a:lnTo>
                <a:lnTo>
                  <a:pt x="159272" y="687214"/>
                </a:lnTo>
                <a:lnTo>
                  <a:pt x="158354" y="687975"/>
                </a:lnTo>
                <a:lnTo>
                  <a:pt x="150292" y="678234"/>
                </a:lnTo>
                <a:lnTo>
                  <a:pt x="149374" y="678995"/>
                </a:lnTo>
                <a:lnTo>
                  <a:pt x="141311" y="669252"/>
                </a:lnTo>
                <a:lnTo>
                  <a:pt x="140393" y="670014"/>
                </a:lnTo>
                <a:lnTo>
                  <a:pt x="132331" y="660273"/>
                </a:lnTo>
                <a:lnTo>
                  <a:pt x="131413" y="661034"/>
                </a:lnTo>
                <a:lnTo>
                  <a:pt x="123351" y="651293"/>
                </a:lnTo>
                <a:lnTo>
                  <a:pt x="122433" y="652054"/>
                </a:lnTo>
                <a:lnTo>
                  <a:pt x="114371" y="642313"/>
                </a:lnTo>
                <a:lnTo>
                  <a:pt x="113453" y="643074"/>
                </a:lnTo>
                <a:lnTo>
                  <a:pt x="105390" y="633331"/>
                </a:lnTo>
                <a:lnTo>
                  <a:pt x="104472" y="634093"/>
                </a:lnTo>
                <a:lnTo>
                  <a:pt x="96410" y="624352"/>
                </a:lnTo>
                <a:lnTo>
                  <a:pt x="95492" y="625113"/>
                </a:lnTo>
                <a:lnTo>
                  <a:pt x="87430" y="615372"/>
                </a:lnTo>
                <a:lnTo>
                  <a:pt x="86512" y="616133"/>
                </a:lnTo>
                <a:lnTo>
                  <a:pt x="78450" y="606392"/>
                </a:lnTo>
                <a:lnTo>
                  <a:pt x="77532" y="607153"/>
                </a:lnTo>
                <a:lnTo>
                  <a:pt x="69469" y="597410"/>
                </a:lnTo>
                <a:lnTo>
                  <a:pt x="68551" y="598172"/>
                </a:lnTo>
                <a:lnTo>
                  <a:pt x="25688" y="546380"/>
                </a:lnTo>
                <a:lnTo>
                  <a:pt x="28430" y="541981"/>
                </a:lnTo>
                <a:lnTo>
                  <a:pt x="20836" y="532805"/>
                </a:lnTo>
                <a:cubicBezTo>
                  <a:pt x="33536" y="518914"/>
                  <a:pt x="39886" y="502245"/>
                  <a:pt x="39886" y="482798"/>
                </a:cubicBezTo>
                <a:lnTo>
                  <a:pt x="39886" y="299477"/>
                </a:lnTo>
                <a:lnTo>
                  <a:pt x="31793" y="299477"/>
                </a:lnTo>
                <a:lnTo>
                  <a:pt x="31793" y="290497"/>
                </a:lnTo>
                <a:lnTo>
                  <a:pt x="22813" y="290497"/>
                </a:lnTo>
                <a:lnTo>
                  <a:pt x="22813" y="281517"/>
                </a:lnTo>
                <a:lnTo>
                  <a:pt x="13833" y="281517"/>
                </a:lnTo>
                <a:lnTo>
                  <a:pt x="13833" y="272536"/>
                </a:lnTo>
                <a:lnTo>
                  <a:pt x="4852" y="272536"/>
                </a:lnTo>
                <a:lnTo>
                  <a:pt x="4852" y="258961"/>
                </a:lnTo>
                <a:lnTo>
                  <a:pt x="0" y="258961"/>
                </a:lnTo>
                <a:lnTo>
                  <a:pt x="0" y="181570"/>
                </a:lnTo>
                <a:lnTo>
                  <a:pt x="97882" y="181570"/>
                </a:lnTo>
                <a:lnTo>
                  <a:pt x="94332" y="175794"/>
                </a:lnTo>
                <a:lnTo>
                  <a:pt x="91819" y="177337"/>
                </a:lnTo>
                <a:lnTo>
                  <a:pt x="85351" y="166812"/>
                </a:lnTo>
                <a:lnTo>
                  <a:pt x="82838" y="168356"/>
                </a:lnTo>
                <a:cubicBezTo>
                  <a:pt x="62201" y="129859"/>
                  <a:pt x="40372" y="94339"/>
                  <a:pt x="17354" y="61795"/>
                </a:cubicBezTo>
                <a:lnTo>
                  <a:pt x="19904" y="60265"/>
                </a:lnTo>
                <a:lnTo>
                  <a:pt x="12502" y="48220"/>
                </a:lnTo>
                <a:lnTo>
                  <a:pt x="75010" y="10716"/>
                </a:lnTo>
                <a:lnTo>
                  <a:pt x="97120" y="42673"/>
                </a:lnTo>
                <a:lnTo>
                  <a:pt x="97823" y="42252"/>
                </a:lnTo>
                <a:lnTo>
                  <a:pt x="104847" y="52405"/>
                </a:lnTo>
                <a:lnTo>
                  <a:pt x="106803" y="51232"/>
                </a:lnTo>
                <a:lnTo>
                  <a:pt x="113827" y="61385"/>
                </a:lnTo>
                <a:lnTo>
                  <a:pt x="115783" y="60212"/>
                </a:lnTo>
                <a:lnTo>
                  <a:pt x="122808" y="70366"/>
                </a:lnTo>
                <a:lnTo>
                  <a:pt x="124764" y="69193"/>
                </a:lnTo>
                <a:lnTo>
                  <a:pt x="131788" y="79346"/>
                </a:lnTo>
                <a:lnTo>
                  <a:pt x="133744" y="78173"/>
                </a:lnTo>
                <a:lnTo>
                  <a:pt x="140768" y="88326"/>
                </a:lnTo>
                <a:lnTo>
                  <a:pt x="142724" y="87153"/>
                </a:lnTo>
                <a:lnTo>
                  <a:pt x="149748" y="97306"/>
                </a:lnTo>
                <a:lnTo>
                  <a:pt x="151704" y="96133"/>
                </a:lnTo>
                <a:lnTo>
                  <a:pt x="158729" y="106287"/>
                </a:lnTo>
                <a:lnTo>
                  <a:pt x="160685" y="105114"/>
                </a:lnTo>
                <a:lnTo>
                  <a:pt x="160735" y="105186"/>
                </a:lnTo>
                <a:lnTo>
                  <a:pt x="160735" y="64889"/>
                </a:lnTo>
                <a:lnTo>
                  <a:pt x="216396" y="64889"/>
                </a:lnTo>
                <a:cubicBezTo>
                  <a:pt x="222746" y="44847"/>
                  <a:pt x="228600" y="23217"/>
                  <a:pt x="233958" y="0"/>
                </a:cubicBezTo>
                <a:close/>
              </a:path>
            </a:pathLst>
          </a:custGeom>
          <a:gradFill>
            <a:gsLst>
              <a:gs pos="0">
                <a:schemeClr val="accent1">
                  <a:lumMod val="50000"/>
                  <a:alpha val="52000"/>
                </a:schemeClr>
              </a:gs>
              <a:gs pos="100000">
                <a:schemeClr val="accent1">
                  <a:lumMod val="50000"/>
                  <a:alpha val="0"/>
                </a:schemeClr>
              </a:gs>
            </a:gsLst>
            <a:lin ang="2700000" scaled="0"/>
          </a:gradFill>
          <a:ln>
            <a:noFill/>
          </a:ln>
          <a:effectLst/>
        </p:spPr>
        <p:txBody>
          <a:bodyPr/>
          <a:lstStyle/>
          <a:p>
            <a:pPr>
              <a:defRPr/>
            </a:pPr>
            <a:endParaRPr lang="zh-CN" altLang="en-US" sz="4000" b="1">
              <a:solidFill>
                <a:schemeClr val="bg1"/>
              </a:solidFill>
            </a:endParaRPr>
          </a:p>
        </p:txBody>
      </p:sp>
      <p:sp>
        <p:nvSpPr>
          <p:cNvPr id="4" name="文本框 4"/>
          <p:cNvSpPr/>
          <p:nvPr>
            <p:custDataLst>
              <p:tags r:id="rId3"/>
            </p:custDataLst>
          </p:nvPr>
        </p:nvSpPr>
        <p:spPr bwMode="auto">
          <a:xfrm>
            <a:off x="5138738" y="2686051"/>
            <a:ext cx="590550" cy="587375"/>
          </a:xfrm>
          <a:custGeom>
            <a:avLst/>
            <a:gdLst>
              <a:gd name="T0" fmla="*/ 232172 w 591741"/>
              <a:gd name="T1" fmla="*/ 336352 h 586680"/>
              <a:gd name="T2" fmla="*/ 298847 w 591741"/>
              <a:gd name="T3" fmla="*/ 300633 h 586680"/>
              <a:gd name="T4" fmla="*/ 232172 w 591741"/>
              <a:gd name="T5" fmla="*/ 213717 h 586680"/>
              <a:gd name="T6" fmla="*/ 298847 w 591741"/>
              <a:gd name="T7" fmla="*/ 249436 h 586680"/>
              <a:gd name="T8" fmla="*/ 232172 w 591741"/>
              <a:gd name="T9" fmla="*/ 213717 h 586680"/>
              <a:gd name="T10" fmla="*/ 232172 w 591741"/>
              <a:gd name="T11" fmla="*/ 162520 h 586680"/>
              <a:gd name="T12" fmla="*/ 298847 w 591741"/>
              <a:gd name="T13" fmla="*/ 126802 h 586680"/>
              <a:gd name="T14" fmla="*/ 75010 w 591741"/>
              <a:gd name="T15" fmla="*/ 10716 h 586680"/>
              <a:gd name="T16" fmla="*/ 77986 w 591741"/>
              <a:gd name="T17" fmla="*/ 154781 h 586680"/>
              <a:gd name="T18" fmla="*/ 75010 w 591741"/>
              <a:gd name="T19" fmla="*/ 10716 h 586680"/>
              <a:gd name="T20" fmla="*/ 551260 w 591741"/>
              <a:gd name="T21" fmla="*/ 10120 h 586680"/>
              <a:gd name="T22" fmla="*/ 591741 w 591741"/>
              <a:gd name="T23" fmla="*/ 116681 h 586680"/>
              <a:gd name="T24" fmla="*/ 551260 w 591741"/>
              <a:gd name="T25" fmla="*/ 193477 h 586680"/>
              <a:gd name="T26" fmla="*/ 534293 w 591741"/>
              <a:gd name="T27" fmla="*/ 557957 h 586680"/>
              <a:gd name="T28" fmla="*/ 407789 w 591741"/>
              <a:gd name="T29" fmla="*/ 585192 h 586680"/>
              <a:gd name="T30" fmla="*/ 447675 w 591741"/>
              <a:gd name="T31" fmla="*/ 510183 h 586680"/>
              <a:gd name="T32" fmla="*/ 478036 w 591741"/>
              <a:gd name="T33" fmla="*/ 193477 h 586680"/>
              <a:gd name="T34" fmla="*/ 383977 w 591741"/>
              <a:gd name="T35" fmla="*/ 116681 h 586680"/>
              <a:gd name="T36" fmla="*/ 478036 w 591741"/>
              <a:gd name="T37" fmla="*/ 10120 h 586680"/>
              <a:gd name="T38" fmla="*/ 320874 w 591741"/>
              <a:gd name="T39" fmla="*/ 8930 h 586680"/>
              <a:gd name="T40" fmla="*/ 370285 w 591741"/>
              <a:gd name="T41" fmla="*/ 64889 h 586680"/>
              <a:gd name="T42" fmla="*/ 426839 w 591741"/>
              <a:gd name="T43" fmla="*/ 234553 h 586680"/>
              <a:gd name="T44" fmla="*/ 410170 w 591741"/>
              <a:gd name="T45" fmla="*/ 398859 h 586680"/>
              <a:gd name="T46" fmla="*/ 370285 w 591741"/>
              <a:gd name="T47" fmla="*/ 504825 h 586680"/>
              <a:gd name="T48" fmla="*/ 309563 w 591741"/>
              <a:gd name="T49" fmla="*/ 586085 h 586680"/>
              <a:gd name="T50" fmla="*/ 223242 w 591741"/>
              <a:gd name="T51" fmla="*/ 515541 h 586680"/>
              <a:gd name="T52" fmla="*/ 298847 w 591741"/>
              <a:gd name="T53" fmla="*/ 492919 h 586680"/>
              <a:gd name="T54" fmla="*/ 168474 w 591741"/>
              <a:gd name="T55" fmla="*/ 548283 h 586680"/>
              <a:gd name="T56" fmla="*/ 63699 w 591741"/>
              <a:gd name="T57" fmla="*/ 584597 h 586680"/>
              <a:gd name="T58" fmla="*/ 39886 w 591741"/>
              <a:gd name="T59" fmla="*/ 482798 h 586680"/>
              <a:gd name="T60" fmla="*/ 0 w 591741"/>
              <a:gd name="T61" fmla="*/ 258961 h 586680"/>
              <a:gd name="T62" fmla="*/ 111919 w 591741"/>
              <a:gd name="T63" fmla="*/ 181570 h 586680"/>
              <a:gd name="T64" fmla="*/ 160735 w 591741"/>
              <a:gd name="T65" fmla="*/ 420291 h 586680"/>
              <a:gd name="T66" fmla="*/ 257473 w 591741"/>
              <a:gd name="T67" fmla="*/ 398264 h 586680"/>
              <a:gd name="T68" fmla="*/ 133945 w 591741"/>
              <a:gd name="T69" fmla="*/ 336352 h 586680"/>
              <a:gd name="T70" fmla="*/ 160735 w 591741"/>
              <a:gd name="T71" fmla="*/ 64889 h 586680"/>
              <a:gd name="T72" fmla="*/ 233958 w 591741"/>
              <a:gd name="T73" fmla="*/ 0 h 586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1741" h="586680">
                <a:moveTo>
                  <a:pt x="232172" y="300633"/>
                </a:moveTo>
                <a:lnTo>
                  <a:pt x="232172" y="336352"/>
                </a:lnTo>
                <a:lnTo>
                  <a:pt x="298847" y="336352"/>
                </a:lnTo>
                <a:lnTo>
                  <a:pt x="298847" y="300633"/>
                </a:lnTo>
                <a:lnTo>
                  <a:pt x="232172" y="300633"/>
                </a:lnTo>
                <a:close/>
                <a:moveTo>
                  <a:pt x="232172" y="213717"/>
                </a:moveTo>
                <a:lnTo>
                  <a:pt x="232172" y="249436"/>
                </a:lnTo>
                <a:lnTo>
                  <a:pt x="298847" y="249436"/>
                </a:lnTo>
                <a:lnTo>
                  <a:pt x="298847" y="213717"/>
                </a:lnTo>
                <a:lnTo>
                  <a:pt x="232172" y="213717"/>
                </a:lnTo>
                <a:close/>
                <a:moveTo>
                  <a:pt x="232172" y="126802"/>
                </a:moveTo>
                <a:lnTo>
                  <a:pt x="232172" y="162520"/>
                </a:lnTo>
                <a:lnTo>
                  <a:pt x="298847" y="162520"/>
                </a:lnTo>
                <a:lnTo>
                  <a:pt x="298847" y="126802"/>
                </a:lnTo>
                <a:lnTo>
                  <a:pt x="232172" y="126802"/>
                </a:lnTo>
                <a:close/>
                <a:moveTo>
                  <a:pt x="75010" y="10716"/>
                </a:moveTo>
                <a:cubicBezTo>
                  <a:pt x="101600" y="46037"/>
                  <a:pt x="125214" y="80169"/>
                  <a:pt x="145852" y="113109"/>
                </a:cubicBezTo>
                <a:cubicBezTo>
                  <a:pt x="124024" y="126206"/>
                  <a:pt x="101402" y="140097"/>
                  <a:pt x="77986" y="154781"/>
                </a:cubicBezTo>
                <a:cubicBezTo>
                  <a:pt x="57349" y="116284"/>
                  <a:pt x="35520" y="80764"/>
                  <a:pt x="12502" y="48220"/>
                </a:cubicBezTo>
                <a:lnTo>
                  <a:pt x="75010" y="10716"/>
                </a:lnTo>
                <a:close/>
                <a:moveTo>
                  <a:pt x="478036" y="10120"/>
                </a:moveTo>
                <a:lnTo>
                  <a:pt x="551260" y="10120"/>
                </a:lnTo>
                <a:lnTo>
                  <a:pt x="551260" y="116681"/>
                </a:lnTo>
                <a:lnTo>
                  <a:pt x="591741" y="116681"/>
                </a:lnTo>
                <a:lnTo>
                  <a:pt x="591741" y="193477"/>
                </a:lnTo>
                <a:lnTo>
                  <a:pt x="551260" y="193477"/>
                </a:lnTo>
                <a:lnTo>
                  <a:pt x="551260" y="490538"/>
                </a:lnTo>
                <a:cubicBezTo>
                  <a:pt x="551260" y="520105"/>
                  <a:pt x="545604" y="542578"/>
                  <a:pt x="534293" y="557957"/>
                </a:cubicBezTo>
                <a:cubicBezTo>
                  <a:pt x="522982" y="573336"/>
                  <a:pt x="507008" y="581670"/>
                  <a:pt x="486370" y="582960"/>
                </a:cubicBezTo>
                <a:cubicBezTo>
                  <a:pt x="465733" y="584250"/>
                  <a:pt x="439539" y="584994"/>
                  <a:pt x="407789" y="585192"/>
                </a:cubicBezTo>
                <a:cubicBezTo>
                  <a:pt x="404614" y="558602"/>
                  <a:pt x="399653" y="533003"/>
                  <a:pt x="392906" y="508397"/>
                </a:cubicBezTo>
                <a:cubicBezTo>
                  <a:pt x="410766" y="509588"/>
                  <a:pt x="429022" y="510183"/>
                  <a:pt x="447675" y="510183"/>
                </a:cubicBezTo>
                <a:cubicBezTo>
                  <a:pt x="467916" y="510183"/>
                  <a:pt x="478036" y="499269"/>
                  <a:pt x="478036" y="477441"/>
                </a:cubicBezTo>
                <a:lnTo>
                  <a:pt x="478036" y="193477"/>
                </a:lnTo>
                <a:lnTo>
                  <a:pt x="383977" y="193477"/>
                </a:lnTo>
                <a:lnTo>
                  <a:pt x="383977" y="116681"/>
                </a:lnTo>
                <a:lnTo>
                  <a:pt x="478036" y="116681"/>
                </a:lnTo>
                <a:lnTo>
                  <a:pt x="478036" y="10120"/>
                </a:lnTo>
                <a:close/>
                <a:moveTo>
                  <a:pt x="233958" y="0"/>
                </a:moveTo>
                <a:lnTo>
                  <a:pt x="320874" y="8930"/>
                </a:lnTo>
                <a:cubicBezTo>
                  <a:pt x="312539" y="27384"/>
                  <a:pt x="303808" y="46037"/>
                  <a:pt x="294680" y="64889"/>
                </a:cubicBezTo>
                <a:lnTo>
                  <a:pt x="370285" y="64889"/>
                </a:lnTo>
                <a:lnTo>
                  <a:pt x="370285" y="255091"/>
                </a:lnTo>
                <a:lnTo>
                  <a:pt x="426839" y="234553"/>
                </a:lnTo>
                <a:cubicBezTo>
                  <a:pt x="448667" y="288925"/>
                  <a:pt x="464939" y="336153"/>
                  <a:pt x="475655" y="376237"/>
                </a:cubicBezTo>
                <a:lnTo>
                  <a:pt x="410170" y="398859"/>
                </a:lnTo>
                <a:cubicBezTo>
                  <a:pt x="398463" y="357386"/>
                  <a:pt x="385167" y="314127"/>
                  <a:pt x="370285" y="269081"/>
                </a:cubicBezTo>
                <a:lnTo>
                  <a:pt x="370285" y="504825"/>
                </a:lnTo>
                <a:cubicBezTo>
                  <a:pt x="370285" y="531614"/>
                  <a:pt x="364976" y="551755"/>
                  <a:pt x="354360" y="565249"/>
                </a:cubicBezTo>
                <a:cubicBezTo>
                  <a:pt x="343743" y="578743"/>
                  <a:pt x="328811" y="585688"/>
                  <a:pt x="309563" y="586085"/>
                </a:cubicBezTo>
                <a:cubicBezTo>
                  <a:pt x="290314" y="586482"/>
                  <a:pt x="266105" y="586680"/>
                  <a:pt x="236935" y="586680"/>
                </a:cubicBezTo>
                <a:cubicBezTo>
                  <a:pt x="233363" y="563066"/>
                  <a:pt x="228799" y="539353"/>
                  <a:pt x="223242" y="515541"/>
                </a:cubicBezTo>
                <a:cubicBezTo>
                  <a:pt x="245070" y="518319"/>
                  <a:pt x="262136" y="519708"/>
                  <a:pt x="274439" y="519708"/>
                </a:cubicBezTo>
                <a:cubicBezTo>
                  <a:pt x="290711" y="519708"/>
                  <a:pt x="298847" y="510778"/>
                  <a:pt x="298847" y="492919"/>
                </a:cubicBezTo>
                <a:lnTo>
                  <a:pt x="298847" y="439936"/>
                </a:lnTo>
                <a:cubicBezTo>
                  <a:pt x="257969" y="484188"/>
                  <a:pt x="214511" y="520303"/>
                  <a:pt x="168474" y="548283"/>
                </a:cubicBezTo>
                <a:cubicBezTo>
                  <a:pt x="162322" y="539155"/>
                  <a:pt x="155178" y="529729"/>
                  <a:pt x="147042" y="520005"/>
                </a:cubicBezTo>
                <a:cubicBezTo>
                  <a:pt x="113308" y="543421"/>
                  <a:pt x="85527" y="564952"/>
                  <a:pt x="63699" y="584597"/>
                </a:cubicBezTo>
                <a:lnTo>
                  <a:pt x="20836" y="532805"/>
                </a:lnTo>
                <a:cubicBezTo>
                  <a:pt x="33536" y="518914"/>
                  <a:pt x="39886" y="502245"/>
                  <a:pt x="39886" y="482798"/>
                </a:cubicBezTo>
                <a:lnTo>
                  <a:pt x="39886" y="258961"/>
                </a:lnTo>
                <a:lnTo>
                  <a:pt x="0" y="258961"/>
                </a:lnTo>
                <a:lnTo>
                  <a:pt x="0" y="181570"/>
                </a:lnTo>
                <a:lnTo>
                  <a:pt x="111919" y="181570"/>
                </a:lnTo>
                <a:lnTo>
                  <a:pt x="111919" y="451842"/>
                </a:lnTo>
                <a:cubicBezTo>
                  <a:pt x="117872" y="447477"/>
                  <a:pt x="134144" y="436959"/>
                  <a:pt x="160735" y="420291"/>
                </a:cubicBezTo>
                <a:cubicBezTo>
                  <a:pt x="161925" y="436563"/>
                  <a:pt x="163314" y="451842"/>
                  <a:pt x="164902" y="466130"/>
                </a:cubicBezTo>
                <a:cubicBezTo>
                  <a:pt x="197247" y="446881"/>
                  <a:pt x="228104" y="424259"/>
                  <a:pt x="257473" y="398264"/>
                </a:cubicBezTo>
                <a:lnTo>
                  <a:pt x="133945" y="398264"/>
                </a:lnTo>
                <a:lnTo>
                  <a:pt x="133945" y="336352"/>
                </a:lnTo>
                <a:lnTo>
                  <a:pt x="160735" y="336352"/>
                </a:lnTo>
                <a:lnTo>
                  <a:pt x="160735" y="64889"/>
                </a:lnTo>
                <a:lnTo>
                  <a:pt x="216396" y="64889"/>
                </a:lnTo>
                <a:cubicBezTo>
                  <a:pt x="222746" y="44847"/>
                  <a:pt x="228600" y="23217"/>
                  <a:pt x="233958"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 name="任意多边形 5"/>
          <p:cNvSpPr/>
          <p:nvPr>
            <p:custDataLst>
              <p:tags r:id="rId4"/>
            </p:custDataLst>
          </p:nvPr>
        </p:nvSpPr>
        <p:spPr>
          <a:xfrm>
            <a:off x="4752976" y="2276475"/>
            <a:ext cx="1376363" cy="1377950"/>
          </a:xfrm>
          <a:custGeom>
            <a:avLst/>
            <a:gdLst>
              <a:gd name="connsiteX0" fmla="*/ 766921 w 1533844"/>
              <a:gd name="connsiteY0" fmla="*/ 180973 h 1533842"/>
              <a:gd name="connsiteX1" fmla="*/ 180974 w 1533844"/>
              <a:gd name="connsiteY1" fmla="*/ 766920 h 1533842"/>
              <a:gd name="connsiteX2" fmla="*/ 766921 w 1533844"/>
              <a:gd name="connsiteY2" fmla="*/ 1352867 h 1533842"/>
              <a:gd name="connsiteX3" fmla="*/ 1352868 w 1533844"/>
              <a:gd name="connsiteY3" fmla="*/ 766920 h 1533842"/>
              <a:gd name="connsiteX4" fmla="*/ 766921 w 1533844"/>
              <a:gd name="connsiteY4" fmla="*/ 180973 h 1533842"/>
              <a:gd name="connsiteX5" fmla="*/ 766922 w 1533844"/>
              <a:gd name="connsiteY5" fmla="*/ 0 h 1533842"/>
              <a:gd name="connsiteX6" fmla="*/ 1533844 w 1533844"/>
              <a:gd name="connsiteY6" fmla="*/ 766921 h 1533842"/>
              <a:gd name="connsiteX7" fmla="*/ 766922 w 1533844"/>
              <a:gd name="connsiteY7" fmla="*/ 1533842 h 1533842"/>
              <a:gd name="connsiteX8" fmla="*/ 0 w 1533844"/>
              <a:gd name="connsiteY8" fmla="*/ 766921 h 1533842"/>
              <a:gd name="connsiteX9" fmla="*/ 766922 w 1533844"/>
              <a:gd name="connsiteY9" fmla="*/ 0 h 153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3844" h="1533842">
                <a:moveTo>
                  <a:pt x="766921" y="180973"/>
                </a:moveTo>
                <a:cubicBezTo>
                  <a:pt x="443311" y="180973"/>
                  <a:pt x="180974" y="443310"/>
                  <a:pt x="180974" y="766920"/>
                </a:cubicBezTo>
                <a:cubicBezTo>
                  <a:pt x="180974" y="1090530"/>
                  <a:pt x="443311" y="1352867"/>
                  <a:pt x="766921" y="1352867"/>
                </a:cubicBezTo>
                <a:cubicBezTo>
                  <a:pt x="1090531" y="1352867"/>
                  <a:pt x="1352868" y="1090530"/>
                  <a:pt x="1352868" y="766920"/>
                </a:cubicBezTo>
                <a:cubicBezTo>
                  <a:pt x="1352868" y="443310"/>
                  <a:pt x="1090531" y="180973"/>
                  <a:pt x="766921" y="180973"/>
                </a:cubicBezTo>
                <a:close/>
                <a:moveTo>
                  <a:pt x="766922" y="0"/>
                </a:moveTo>
                <a:cubicBezTo>
                  <a:pt x="1190481" y="0"/>
                  <a:pt x="1533844" y="343362"/>
                  <a:pt x="1533844" y="766921"/>
                </a:cubicBezTo>
                <a:cubicBezTo>
                  <a:pt x="1533844" y="1190480"/>
                  <a:pt x="1190481" y="1533842"/>
                  <a:pt x="766922" y="1533842"/>
                </a:cubicBezTo>
                <a:cubicBezTo>
                  <a:pt x="343363" y="1533842"/>
                  <a:pt x="0" y="1190480"/>
                  <a:pt x="0" y="766921"/>
                </a:cubicBezTo>
                <a:cubicBezTo>
                  <a:pt x="0" y="343362"/>
                  <a:pt x="343363" y="0"/>
                  <a:pt x="766922" y="0"/>
                </a:cubicBezTo>
                <a:close/>
              </a:path>
            </a:pathLst>
          </a:custGeom>
          <a:solidFill>
            <a:srgbClr val="FFFFFF"/>
          </a:solidFill>
          <a:ln>
            <a:noFill/>
          </a:ln>
          <a:effectLst>
            <a:outerShdw blurRad="50800" dist="38100" dir="2700000" algn="tl"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椭圆 6"/>
          <p:cNvSpPr/>
          <p:nvPr>
            <p:custDataLst>
              <p:tags r:id="rId5"/>
            </p:custDataLst>
          </p:nvPr>
        </p:nvSpPr>
        <p:spPr>
          <a:xfrm>
            <a:off x="4833939" y="2360614"/>
            <a:ext cx="1214437" cy="1214437"/>
          </a:xfrm>
          <a:prstGeom prst="ellipse">
            <a:avLst/>
          </a:prstGeom>
          <a:noFill/>
          <a:ln>
            <a:solidFill>
              <a:schemeClr val="accent1">
                <a:lumMod val="60000"/>
                <a:lumOff val="4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 name="文本框 7"/>
          <p:cNvSpPr txBox="1"/>
          <p:nvPr>
            <p:custDataLst>
              <p:tags r:id="rId6"/>
            </p:custDataLst>
          </p:nvPr>
        </p:nvSpPr>
        <p:spPr>
          <a:xfrm>
            <a:off x="6540500" y="2676526"/>
            <a:ext cx="985838" cy="957263"/>
          </a:xfrm>
          <a:custGeom>
            <a:avLst/>
            <a:gdLst>
              <a:gd name="connsiteX0" fmla="*/ 244674 w 985397"/>
              <a:gd name="connsiteY0" fmla="*/ 0 h 957294"/>
              <a:gd name="connsiteX1" fmla="*/ 565547 w 985397"/>
              <a:gd name="connsiteY1" fmla="*/ 0 h 957294"/>
              <a:gd name="connsiteX2" fmla="*/ 565547 w 985397"/>
              <a:gd name="connsiteY2" fmla="*/ 3431 h 957294"/>
              <a:gd name="connsiteX3" fmla="*/ 569488 w 985397"/>
              <a:gd name="connsiteY3" fmla="*/ 3431 h 957294"/>
              <a:gd name="connsiteX4" fmla="*/ 569488 w 985397"/>
              <a:gd name="connsiteY4" fmla="*/ 12412 h 957294"/>
              <a:gd name="connsiteX5" fmla="*/ 578469 w 985397"/>
              <a:gd name="connsiteY5" fmla="*/ 12412 h 957294"/>
              <a:gd name="connsiteX6" fmla="*/ 578469 w 985397"/>
              <a:gd name="connsiteY6" fmla="*/ 21392 h 957294"/>
              <a:gd name="connsiteX7" fmla="*/ 587449 w 985397"/>
              <a:gd name="connsiteY7" fmla="*/ 21392 h 957294"/>
              <a:gd name="connsiteX8" fmla="*/ 587449 w 985397"/>
              <a:gd name="connsiteY8" fmla="*/ 30372 h 957294"/>
              <a:gd name="connsiteX9" fmla="*/ 596429 w 985397"/>
              <a:gd name="connsiteY9" fmla="*/ 30372 h 957294"/>
              <a:gd name="connsiteX10" fmla="*/ 596429 w 985397"/>
              <a:gd name="connsiteY10" fmla="*/ 39352 h 957294"/>
              <a:gd name="connsiteX11" fmla="*/ 605409 w 985397"/>
              <a:gd name="connsiteY11" fmla="*/ 39352 h 957294"/>
              <a:gd name="connsiteX12" fmla="*/ 605409 w 985397"/>
              <a:gd name="connsiteY12" fmla="*/ 48333 h 957294"/>
              <a:gd name="connsiteX13" fmla="*/ 614390 w 985397"/>
              <a:gd name="connsiteY13" fmla="*/ 48333 h 957294"/>
              <a:gd name="connsiteX14" fmla="*/ 614390 w 985397"/>
              <a:gd name="connsiteY14" fmla="*/ 57313 h 957294"/>
              <a:gd name="connsiteX15" fmla="*/ 623370 w 985397"/>
              <a:gd name="connsiteY15" fmla="*/ 57313 h 957294"/>
              <a:gd name="connsiteX16" fmla="*/ 623370 w 985397"/>
              <a:gd name="connsiteY16" fmla="*/ 66293 h 957294"/>
              <a:gd name="connsiteX17" fmla="*/ 632350 w 985397"/>
              <a:gd name="connsiteY17" fmla="*/ 66293 h 957294"/>
              <a:gd name="connsiteX18" fmla="*/ 632350 w 985397"/>
              <a:gd name="connsiteY18" fmla="*/ 75273 h 957294"/>
              <a:gd name="connsiteX19" fmla="*/ 641330 w 985397"/>
              <a:gd name="connsiteY19" fmla="*/ 75273 h 957294"/>
              <a:gd name="connsiteX20" fmla="*/ 641330 w 985397"/>
              <a:gd name="connsiteY20" fmla="*/ 84254 h 957294"/>
              <a:gd name="connsiteX21" fmla="*/ 650310 w 985397"/>
              <a:gd name="connsiteY21" fmla="*/ 84254 h 957294"/>
              <a:gd name="connsiteX22" fmla="*/ 650310 w 985397"/>
              <a:gd name="connsiteY22" fmla="*/ 93234 h 957294"/>
              <a:gd name="connsiteX23" fmla="*/ 659291 w 985397"/>
              <a:gd name="connsiteY23" fmla="*/ 93234 h 957294"/>
              <a:gd name="connsiteX24" fmla="*/ 659291 w 985397"/>
              <a:gd name="connsiteY24" fmla="*/ 102214 h 957294"/>
              <a:gd name="connsiteX25" fmla="*/ 668271 w 985397"/>
              <a:gd name="connsiteY25" fmla="*/ 102214 h 957294"/>
              <a:gd name="connsiteX26" fmla="*/ 668271 w 985397"/>
              <a:gd name="connsiteY26" fmla="*/ 111194 h 957294"/>
              <a:gd name="connsiteX27" fmla="*/ 677251 w 985397"/>
              <a:gd name="connsiteY27" fmla="*/ 111194 h 957294"/>
              <a:gd name="connsiteX28" fmla="*/ 677251 w 985397"/>
              <a:gd name="connsiteY28" fmla="*/ 120175 h 957294"/>
              <a:gd name="connsiteX29" fmla="*/ 686231 w 985397"/>
              <a:gd name="connsiteY29" fmla="*/ 120175 h 957294"/>
              <a:gd name="connsiteX30" fmla="*/ 686231 w 985397"/>
              <a:gd name="connsiteY30" fmla="*/ 129155 h 957294"/>
              <a:gd name="connsiteX31" fmla="*/ 695212 w 985397"/>
              <a:gd name="connsiteY31" fmla="*/ 129155 h 957294"/>
              <a:gd name="connsiteX32" fmla="*/ 695212 w 985397"/>
              <a:gd name="connsiteY32" fmla="*/ 138135 h 957294"/>
              <a:gd name="connsiteX33" fmla="*/ 704192 w 985397"/>
              <a:gd name="connsiteY33" fmla="*/ 138135 h 957294"/>
              <a:gd name="connsiteX34" fmla="*/ 704192 w 985397"/>
              <a:gd name="connsiteY34" fmla="*/ 147115 h 957294"/>
              <a:gd name="connsiteX35" fmla="*/ 713172 w 985397"/>
              <a:gd name="connsiteY35" fmla="*/ 147115 h 957294"/>
              <a:gd name="connsiteX36" fmla="*/ 713172 w 985397"/>
              <a:gd name="connsiteY36" fmla="*/ 156096 h 957294"/>
              <a:gd name="connsiteX37" fmla="*/ 722152 w 985397"/>
              <a:gd name="connsiteY37" fmla="*/ 156096 h 957294"/>
              <a:gd name="connsiteX38" fmla="*/ 722152 w 985397"/>
              <a:gd name="connsiteY38" fmla="*/ 165076 h 957294"/>
              <a:gd name="connsiteX39" fmla="*/ 731133 w 985397"/>
              <a:gd name="connsiteY39" fmla="*/ 165076 h 957294"/>
              <a:gd name="connsiteX40" fmla="*/ 731133 w 985397"/>
              <a:gd name="connsiteY40" fmla="*/ 174056 h 957294"/>
              <a:gd name="connsiteX41" fmla="*/ 740113 w 985397"/>
              <a:gd name="connsiteY41" fmla="*/ 174056 h 957294"/>
              <a:gd name="connsiteX42" fmla="*/ 740113 w 985397"/>
              <a:gd name="connsiteY42" fmla="*/ 183036 h 957294"/>
              <a:gd name="connsiteX43" fmla="*/ 749093 w 985397"/>
              <a:gd name="connsiteY43" fmla="*/ 183036 h 957294"/>
              <a:gd name="connsiteX44" fmla="*/ 749093 w 985397"/>
              <a:gd name="connsiteY44" fmla="*/ 192017 h 957294"/>
              <a:gd name="connsiteX45" fmla="*/ 758073 w 985397"/>
              <a:gd name="connsiteY45" fmla="*/ 192017 h 957294"/>
              <a:gd name="connsiteX46" fmla="*/ 758073 w 985397"/>
              <a:gd name="connsiteY46" fmla="*/ 200997 h 957294"/>
              <a:gd name="connsiteX47" fmla="*/ 767054 w 985397"/>
              <a:gd name="connsiteY47" fmla="*/ 200997 h 957294"/>
              <a:gd name="connsiteX48" fmla="*/ 767054 w 985397"/>
              <a:gd name="connsiteY48" fmla="*/ 209977 h 957294"/>
              <a:gd name="connsiteX49" fmla="*/ 776034 w 985397"/>
              <a:gd name="connsiteY49" fmla="*/ 209977 h 957294"/>
              <a:gd name="connsiteX50" fmla="*/ 776034 w 985397"/>
              <a:gd name="connsiteY50" fmla="*/ 218957 h 957294"/>
              <a:gd name="connsiteX51" fmla="*/ 776933 w 985397"/>
              <a:gd name="connsiteY51" fmla="*/ 218957 h 957294"/>
              <a:gd name="connsiteX52" fmla="*/ 781569 w 985397"/>
              <a:gd name="connsiteY52" fmla="*/ 214321 h 957294"/>
              <a:gd name="connsiteX53" fmla="*/ 985397 w 985397"/>
              <a:gd name="connsiteY53" fmla="*/ 418149 h 957294"/>
              <a:gd name="connsiteX54" fmla="*/ 984064 w 985397"/>
              <a:gd name="connsiteY54" fmla="*/ 431375 h 957294"/>
              <a:gd name="connsiteX55" fmla="*/ 577016 w 985397"/>
              <a:gd name="connsiteY55" fmla="*/ 927661 h 957294"/>
              <a:gd name="connsiteX56" fmla="*/ 481555 w 985397"/>
              <a:gd name="connsiteY56" fmla="*/ 957294 h 957294"/>
              <a:gd name="connsiteX57" fmla="*/ 260076 w 985397"/>
              <a:gd name="connsiteY57" fmla="*/ 735815 h 957294"/>
              <a:gd name="connsiteX58" fmla="*/ 261237 w 985397"/>
              <a:gd name="connsiteY58" fmla="*/ 734654 h 957294"/>
              <a:gd name="connsiteX59" fmla="*/ 256668 w 985397"/>
              <a:gd name="connsiteY59" fmla="*/ 726627 h 957294"/>
              <a:gd name="connsiteX60" fmla="*/ 254540 w 985397"/>
              <a:gd name="connsiteY60" fmla="*/ 729685 h 957294"/>
              <a:gd name="connsiteX61" fmla="*/ 247687 w 985397"/>
              <a:gd name="connsiteY61" fmla="*/ 717647 h 957294"/>
              <a:gd name="connsiteX62" fmla="*/ 245560 w 985397"/>
              <a:gd name="connsiteY62" fmla="*/ 720705 h 957294"/>
              <a:gd name="connsiteX63" fmla="*/ 238707 w 985397"/>
              <a:gd name="connsiteY63" fmla="*/ 708666 h 957294"/>
              <a:gd name="connsiteX64" fmla="*/ 236579 w 985397"/>
              <a:gd name="connsiteY64" fmla="*/ 711725 h 957294"/>
              <a:gd name="connsiteX65" fmla="*/ 229726 w 985397"/>
              <a:gd name="connsiteY65" fmla="*/ 699687 h 957294"/>
              <a:gd name="connsiteX66" fmla="*/ 227599 w 985397"/>
              <a:gd name="connsiteY66" fmla="*/ 702744 h 957294"/>
              <a:gd name="connsiteX67" fmla="*/ 220746 w 985397"/>
              <a:gd name="connsiteY67" fmla="*/ 690706 h 957294"/>
              <a:gd name="connsiteX68" fmla="*/ 218619 w 985397"/>
              <a:gd name="connsiteY68" fmla="*/ 693764 h 957294"/>
              <a:gd name="connsiteX69" fmla="*/ 211766 w 985397"/>
              <a:gd name="connsiteY69" fmla="*/ 681726 h 957294"/>
              <a:gd name="connsiteX70" fmla="*/ 209639 w 985397"/>
              <a:gd name="connsiteY70" fmla="*/ 684784 h 957294"/>
              <a:gd name="connsiteX71" fmla="*/ 202786 w 985397"/>
              <a:gd name="connsiteY71" fmla="*/ 672745 h 957294"/>
              <a:gd name="connsiteX72" fmla="*/ 200658 w 985397"/>
              <a:gd name="connsiteY72" fmla="*/ 675804 h 957294"/>
              <a:gd name="connsiteX73" fmla="*/ 193805 w 985397"/>
              <a:gd name="connsiteY73" fmla="*/ 663766 h 957294"/>
              <a:gd name="connsiteX74" fmla="*/ 191678 w 985397"/>
              <a:gd name="connsiteY74" fmla="*/ 666823 h 957294"/>
              <a:gd name="connsiteX75" fmla="*/ 184825 w 985397"/>
              <a:gd name="connsiteY75" fmla="*/ 654785 h 957294"/>
              <a:gd name="connsiteX76" fmla="*/ 182698 w 985397"/>
              <a:gd name="connsiteY76" fmla="*/ 657843 h 957294"/>
              <a:gd name="connsiteX77" fmla="*/ 175845 w 985397"/>
              <a:gd name="connsiteY77" fmla="*/ 645805 h 957294"/>
              <a:gd name="connsiteX78" fmla="*/ 173718 w 985397"/>
              <a:gd name="connsiteY78" fmla="*/ 648863 h 957294"/>
              <a:gd name="connsiteX79" fmla="*/ 166865 w 985397"/>
              <a:gd name="connsiteY79" fmla="*/ 636824 h 957294"/>
              <a:gd name="connsiteX80" fmla="*/ 164737 w 985397"/>
              <a:gd name="connsiteY80" fmla="*/ 639883 h 957294"/>
              <a:gd name="connsiteX81" fmla="*/ 157884 w 985397"/>
              <a:gd name="connsiteY81" fmla="*/ 627845 h 957294"/>
              <a:gd name="connsiteX82" fmla="*/ 155757 w 985397"/>
              <a:gd name="connsiteY82" fmla="*/ 630902 h 957294"/>
              <a:gd name="connsiteX83" fmla="*/ 148904 w 985397"/>
              <a:gd name="connsiteY83" fmla="*/ 618864 h 957294"/>
              <a:gd name="connsiteX84" fmla="*/ 146777 w 985397"/>
              <a:gd name="connsiteY84" fmla="*/ 621922 h 957294"/>
              <a:gd name="connsiteX85" fmla="*/ 139924 w 985397"/>
              <a:gd name="connsiteY85" fmla="*/ 609884 h 957294"/>
              <a:gd name="connsiteX86" fmla="*/ 137797 w 985397"/>
              <a:gd name="connsiteY86" fmla="*/ 612942 h 957294"/>
              <a:gd name="connsiteX87" fmla="*/ 130944 w 985397"/>
              <a:gd name="connsiteY87" fmla="*/ 600903 h 957294"/>
              <a:gd name="connsiteX88" fmla="*/ 128816 w 985397"/>
              <a:gd name="connsiteY88" fmla="*/ 603962 h 957294"/>
              <a:gd name="connsiteX89" fmla="*/ 121963 w 985397"/>
              <a:gd name="connsiteY89" fmla="*/ 591924 h 957294"/>
              <a:gd name="connsiteX90" fmla="*/ 119836 w 985397"/>
              <a:gd name="connsiteY90" fmla="*/ 594981 h 957294"/>
              <a:gd name="connsiteX91" fmla="*/ 112983 w 985397"/>
              <a:gd name="connsiteY91" fmla="*/ 582943 h 957294"/>
              <a:gd name="connsiteX92" fmla="*/ 110856 w 985397"/>
              <a:gd name="connsiteY92" fmla="*/ 586001 h 957294"/>
              <a:gd name="connsiteX93" fmla="*/ 104003 w 985397"/>
              <a:gd name="connsiteY93" fmla="*/ 573963 h 957294"/>
              <a:gd name="connsiteX94" fmla="*/ 101876 w 985397"/>
              <a:gd name="connsiteY94" fmla="*/ 577021 h 957294"/>
              <a:gd name="connsiteX95" fmla="*/ 95023 w 985397"/>
              <a:gd name="connsiteY95" fmla="*/ 564983 h 957294"/>
              <a:gd name="connsiteX96" fmla="*/ 92896 w 985397"/>
              <a:gd name="connsiteY96" fmla="*/ 568041 h 957294"/>
              <a:gd name="connsiteX97" fmla="*/ 86043 w 985397"/>
              <a:gd name="connsiteY97" fmla="*/ 556002 h 957294"/>
              <a:gd name="connsiteX98" fmla="*/ 83915 w 985397"/>
              <a:gd name="connsiteY98" fmla="*/ 559060 h 957294"/>
              <a:gd name="connsiteX99" fmla="*/ 77062 w 985397"/>
              <a:gd name="connsiteY99" fmla="*/ 547022 h 957294"/>
              <a:gd name="connsiteX100" fmla="*/ 74935 w 985397"/>
              <a:gd name="connsiteY100" fmla="*/ 550080 h 957294"/>
              <a:gd name="connsiteX101" fmla="*/ 68082 w 985397"/>
              <a:gd name="connsiteY101" fmla="*/ 538042 h 957294"/>
              <a:gd name="connsiteX102" fmla="*/ 65955 w 985397"/>
              <a:gd name="connsiteY102" fmla="*/ 541100 h 957294"/>
              <a:gd name="connsiteX103" fmla="*/ 59102 w 985397"/>
              <a:gd name="connsiteY103" fmla="*/ 529062 h 957294"/>
              <a:gd name="connsiteX104" fmla="*/ 56975 w 985397"/>
              <a:gd name="connsiteY104" fmla="*/ 532120 h 957294"/>
              <a:gd name="connsiteX105" fmla="*/ 50122 w 985397"/>
              <a:gd name="connsiteY105" fmla="*/ 520081 h 957294"/>
              <a:gd name="connsiteX106" fmla="*/ 47994 w 985397"/>
              <a:gd name="connsiteY106" fmla="*/ 523139 h 957294"/>
              <a:gd name="connsiteX107" fmla="*/ 45146 w 985397"/>
              <a:gd name="connsiteY107" fmla="*/ 518137 h 957294"/>
              <a:gd name="connsiteX108" fmla="*/ 44053 w 985397"/>
              <a:gd name="connsiteY108" fmla="*/ 519708 h 957294"/>
              <a:gd name="connsiteX109" fmla="*/ 0 w 985397"/>
              <a:gd name="connsiteY109" fmla="*/ 442317 h 957294"/>
              <a:gd name="connsiteX110" fmla="*/ 90488 w 985397"/>
              <a:gd name="connsiteY110" fmla="*/ 311050 h 957294"/>
              <a:gd name="connsiteX111" fmla="*/ 11311 w 985397"/>
              <a:gd name="connsiteY111" fmla="*/ 161925 h 957294"/>
              <a:gd name="connsiteX112" fmla="*/ 54938 w 985397"/>
              <a:gd name="connsiteY112" fmla="*/ 141150 h 957294"/>
              <a:gd name="connsiteX113" fmla="*/ 53554 w 985397"/>
              <a:gd name="connsiteY113" fmla="*/ 141150 h 957294"/>
              <a:gd name="connsiteX114" fmla="*/ 53554 w 985397"/>
              <a:gd name="connsiteY114" fmla="*/ 132170 h 957294"/>
              <a:gd name="connsiteX115" fmla="*/ 44574 w 985397"/>
              <a:gd name="connsiteY115" fmla="*/ 132170 h 957294"/>
              <a:gd name="connsiteX116" fmla="*/ 44574 w 985397"/>
              <a:gd name="connsiteY116" fmla="*/ 123190 h 957294"/>
              <a:gd name="connsiteX117" fmla="*/ 35594 w 985397"/>
              <a:gd name="connsiteY117" fmla="*/ 123190 h 957294"/>
              <a:gd name="connsiteX118" fmla="*/ 35594 w 985397"/>
              <a:gd name="connsiteY118" fmla="*/ 114210 h 957294"/>
              <a:gd name="connsiteX119" fmla="*/ 26614 w 985397"/>
              <a:gd name="connsiteY119" fmla="*/ 114210 h 957294"/>
              <a:gd name="connsiteX120" fmla="*/ 26614 w 985397"/>
              <a:gd name="connsiteY120" fmla="*/ 105229 h 957294"/>
              <a:gd name="connsiteX121" fmla="*/ 17633 w 985397"/>
              <a:gd name="connsiteY121" fmla="*/ 105229 h 957294"/>
              <a:gd name="connsiteX122" fmla="*/ 17633 w 985397"/>
              <a:gd name="connsiteY122" fmla="*/ 101798 h 957294"/>
              <a:gd name="connsiteX123" fmla="*/ 13692 w 985397"/>
              <a:gd name="connsiteY123" fmla="*/ 101798 h 957294"/>
              <a:gd name="connsiteX124" fmla="*/ 13692 w 985397"/>
              <a:gd name="connsiteY124" fmla="*/ 26789 h 957294"/>
              <a:gd name="connsiteX125" fmla="*/ 225624 w 985397"/>
              <a:gd name="connsiteY125" fmla="*/ 26789 h 957294"/>
              <a:gd name="connsiteX126" fmla="*/ 225246 w 985397"/>
              <a:gd name="connsiteY126" fmla="*/ 30220 h 957294"/>
              <a:gd name="connsiteX127" fmla="*/ 229565 w 985397"/>
              <a:gd name="connsiteY127" fmla="*/ 30220 h 957294"/>
              <a:gd name="connsiteX128" fmla="*/ 228575 w 985397"/>
              <a:gd name="connsiteY128" fmla="*/ 39201 h 957294"/>
              <a:gd name="connsiteX129" fmla="*/ 238546 w 985397"/>
              <a:gd name="connsiteY129" fmla="*/ 39201 h 957294"/>
              <a:gd name="connsiteX130" fmla="*/ 237556 w 985397"/>
              <a:gd name="connsiteY130" fmla="*/ 48181 h 957294"/>
              <a:gd name="connsiteX131" fmla="*/ 244674 w 985397"/>
              <a:gd name="connsiteY131" fmla="*/ 48181 h 957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Lst>
            <a:rect l="l" t="t" r="r" b="b"/>
            <a:pathLst>
              <a:path w="985397" h="957294">
                <a:moveTo>
                  <a:pt x="244674" y="0"/>
                </a:moveTo>
                <a:lnTo>
                  <a:pt x="565547" y="0"/>
                </a:lnTo>
                <a:lnTo>
                  <a:pt x="565547" y="3431"/>
                </a:lnTo>
                <a:lnTo>
                  <a:pt x="569488" y="3431"/>
                </a:lnTo>
                <a:lnTo>
                  <a:pt x="569488" y="12412"/>
                </a:lnTo>
                <a:lnTo>
                  <a:pt x="578469" y="12412"/>
                </a:lnTo>
                <a:lnTo>
                  <a:pt x="578469" y="21392"/>
                </a:lnTo>
                <a:lnTo>
                  <a:pt x="587449" y="21392"/>
                </a:lnTo>
                <a:lnTo>
                  <a:pt x="587449" y="30372"/>
                </a:lnTo>
                <a:lnTo>
                  <a:pt x="596429" y="30372"/>
                </a:lnTo>
                <a:lnTo>
                  <a:pt x="596429" y="39352"/>
                </a:lnTo>
                <a:lnTo>
                  <a:pt x="605409" y="39352"/>
                </a:lnTo>
                <a:lnTo>
                  <a:pt x="605409" y="48333"/>
                </a:lnTo>
                <a:lnTo>
                  <a:pt x="614390" y="48333"/>
                </a:lnTo>
                <a:lnTo>
                  <a:pt x="614390" y="57313"/>
                </a:lnTo>
                <a:lnTo>
                  <a:pt x="623370" y="57313"/>
                </a:lnTo>
                <a:lnTo>
                  <a:pt x="623370" y="66293"/>
                </a:lnTo>
                <a:lnTo>
                  <a:pt x="632350" y="66293"/>
                </a:lnTo>
                <a:lnTo>
                  <a:pt x="632350" y="75273"/>
                </a:lnTo>
                <a:lnTo>
                  <a:pt x="641330" y="75273"/>
                </a:lnTo>
                <a:lnTo>
                  <a:pt x="641330" y="84254"/>
                </a:lnTo>
                <a:lnTo>
                  <a:pt x="650310" y="84254"/>
                </a:lnTo>
                <a:lnTo>
                  <a:pt x="650310" y="93234"/>
                </a:lnTo>
                <a:lnTo>
                  <a:pt x="659291" y="93234"/>
                </a:lnTo>
                <a:lnTo>
                  <a:pt x="659291" y="102214"/>
                </a:lnTo>
                <a:lnTo>
                  <a:pt x="668271" y="102214"/>
                </a:lnTo>
                <a:lnTo>
                  <a:pt x="668271" y="111194"/>
                </a:lnTo>
                <a:lnTo>
                  <a:pt x="677251" y="111194"/>
                </a:lnTo>
                <a:lnTo>
                  <a:pt x="677251" y="120175"/>
                </a:lnTo>
                <a:lnTo>
                  <a:pt x="686231" y="120175"/>
                </a:lnTo>
                <a:lnTo>
                  <a:pt x="686231" y="129155"/>
                </a:lnTo>
                <a:lnTo>
                  <a:pt x="695212" y="129155"/>
                </a:lnTo>
                <a:lnTo>
                  <a:pt x="695212" y="138135"/>
                </a:lnTo>
                <a:lnTo>
                  <a:pt x="704192" y="138135"/>
                </a:lnTo>
                <a:lnTo>
                  <a:pt x="704192" y="147115"/>
                </a:lnTo>
                <a:lnTo>
                  <a:pt x="713172" y="147115"/>
                </a:lnTo>
                <a:lnTo>
                  <a:pt x="713172" y="156096"/>
                </a:lnTo>
                <a:lnTo>
                  <a:pt x="722152" y="156096"/>
                </a:lnTo>
                <a:lnTo>
                  <a:pt x="722152" y="165076"/>
                </a:lnTo>
                <a:lnTo>
                  <a:pt x="731133" y="165076"/>
                </a:lnTo>
                <a:lnTo>
                  <a:pt x="731133" y="174056"/>
                </a:lnTo>
                <a:lnTo>
                  <a:pt x="740113" y="174056"/>
                </a:lnTo>
                <a:lnTo>
                  <a:pt x="740113" y="183036"/>
                </a:lnTo>
                <a:lnTo>
                  <a:pt x="749093" y="183036"/>
                </a:lnTo>
                <a:lnTo>
                  <a:pt x="749093" y="192017"/>
                </a:lnTo>
                <a:lnTo>
                  <a:pt x="758073" y="192017"/>
                </a:lnTo>
                <a:lnTo>
                  <a:pt x="758073" y="200997"/>
                </a:lnTo>
                <a:lnTo>
                  <a:pt x="767054" y="200997"/>
                </a:lnTo>
                <a:lnTo>
                  <a:pt x="767054" y="209977"/>
                </a:lnTo>
                <a:lnTo>
                  <a:pt x="776034" y="209977"/>
                </a:lnTo>
                <a:lnTo>
                  <a:pt x="776034" y="218957"/>
                </a:lnTo>
                <a:lnTo>
                  <a:pt x="776933" y="218957"/>
                </a:lnTo>
                <a:lnTo>
                  <a:pt x="781569" y="214321"/>
                </a:lnTo>
                <a:lnTo>
                  <a:pt x="985397" y="418149"/>
                </a:lnTo>
                <a:lnTo>
                  <a:pt x="984064" y="431375"/>
                </a:lnTo>
                <a:cubicBezTo>
                  <a:pt x="938147" y="655767"/>
                  <a:pt x="783212" y="840447"/>
                  <a:pt x="577016" y="927661"/>
                </a:cubicBezTo>
                <a:lnTo>
                  <a:pt x="481555" y="957294"/>
                </a:lnTo>
                <a:lnTo>
                  <a:pt x="260076" y="735815"/>
                </a:lnTo>
                <a:lnTo>
                  <a:pt x="261237" y="734654"/>
                </a:lnTo>
                <a:lnTo>
                  <a:pt x="256668" y="726627"/>
                </a:lnTo>
                <a:lnTo>
                  <a:pt x="254540" y="729685"/>
                </a:lnTo>
                <a:lnTo>
                  <a:pt x="247687" y="717647"/>
                </a:lnTo>
                <a:lnTo>
                  <a:pt x="245560" y="720705"/>
                </a:lnTo>
                <a:lnTo>
                  <a:pt x="238707" y="708666"/>
                </a:lnTo>
                <a:lnTo>
                  <a:pt x="236579" y="711725"/>
                </a:lnTo>
                <a:lnTo>
                  <a:pt x="229726" y="699687"/>
                </a:lnTo>
                <a:lnTo>
                  <a:pt x="227599" y="702744"/>
                </a:lnTo>
                <a:lnTo>
                  <a:pt x="220746" y="690706"/>
                </a:lnTo>
                <a:lnTo>
                  <a:pt x="218619" y="693764"/>
                </a:lnTo>
                <a:lnTo>
                  <a:pt x="211766" y="681726"/>
                </a:lnTo>
                <a:lnTo>
                  <a:pt x="209639" y="684784"/>
                </a:lnTo>
                <a:lnTo>
                  <a:pt x="202786" y="672745"/>
                </a:lnTo>
                <a:lnTo>
                  <a:pt x="200658" y="675804"/>
                </a:lnTo>
                <a:lnTo>
                  <a:pt x="193805" y="663766"/>
                </a:lnTo>
                <a:lnTo>
                  <a:pt x="191678" y="666823"/>
                </a:lnTo>
                <a:lnTo>
                  <a:pt x="184825" y="654785"/>
                </a:lnTo>
                <a:lnTo>
                  <a:pt x="182698" y="657843"/>
                </a:lnTo>
                <a:lnTo>
                  <a:pt x="175845" y="645805"/>
                </a:lnTo>
                <a:lnTo>
                  <a:pt x="173718" y="648863"/>
                </a:lnTo>
                <a:lnTo>
                  <a:pt x="166865" y="636824"/>
                </a:lnTo>
                <a:lnTo>
                  <a:pt x="164737" y="639883"/>
                </a:lnTo>
                <a:lnTo>
                  <a:pt x="157884" y="627845"/>
                </a:lnTo>
                <a:lnTo>
                  <a:pt x="155757" y="630902"/>
                </a:lnTo>
                <a:lnTo>
                  <a:pt x="148904" y="618864"/>
                </a:lnTo>
                <a:lnTo>
                  <a:pt x="146777" y="621922"/>
                </a:lnTo>
                <a:lnTo>
                  <a:pt x="139924" y="609884"/>
                </a:lnTo>
                <a:lnTo>
                  <a:pt x="137797" y="612942"/>
                </a:lnTo>
                <a:lnTo>
                  <a:pt x="130944" y="600903"/>
                </a:lnTo>
                <a:lnTo>
                  <a:pt x="128816" y="603962"/>
                </a:lnTo>
                <a:lnTo>
                  <a:pt x="121963" y="591924"/>
                </a:lnTo>
                <a:lnTo>
                  <a:pt x="119836" y="594981"/>
                </a:lnTo>
                <a:lnTo>
                  <a:pt x="112983" y="582943"/>
                </a:lnTo>
                <a:lnTo>
                  <a:pt x="110856" y="586001"/>
                </a:lnTo>
                <a:lnTo>
                  <a:pt x="104003" y="573963"/>
                </a:lnTo>
                <a:lnTo>
                  <a:pt x="101876" y="577021"/>
                </a:lnTo>
                <a:lnTo>
                  <a:pt x="95023" y="564983"/>
                </a:lnTo>
                <a:lnTo>
                  <a:pt x="92896" y="568041"/>
                </a:lnTo>
                <a:lnTo>
                  <a:pt x="86043" y="556002"/>
                </a:lnTo>
                <a:lnTo>
                  <a:pt x="83915" y="559060"/>
                </a:lnTo>
                <a:lnTo>
                  <a:pt x="77062" y="547022"/>
                </a:lnTo>
                <a:lnTo>
                  <a:pt x="74935" y="550080"/>
                </a:lnTo>
                <a:lnTo>
                  <a:pt x="68082" y="538042"/>
                </a:lnTo>
                <a:lnTo>
                  <a:pt x="65955" y="541100"/>
                </a:lnTo>
                <a:lnTo>
                  <a:pt x="59102" y="529062"/>
                </a:lnTo>
                <a:lnTo>
                  <a:pt x="56975" y="532120"/>
                </a:lnTo>
                <a:lnTo>
                  <a:pt x="50122" y="520081"/>
                </a:lnTo>
                <a:lnTo>
                  <a:pt x="47994" y="523139"/>
                </a:lnTo>
                <a:lnTo>
                  <a:pt x="45146" y="518137"/>
                </a:lnTo>
                <a:lnTo>
                  <a:pt x="44053" y="519708"/>
                </a:lnTo>
                <a:cubicBezTo>
                  <a:pt x="31353" y="494307"/>
                  <a:pt x="16669" y="468511"/>
                  <a:pt x="0" y="442317"/>
                </a:cubicBezTo>
                <a:cubicBezTo>
                  <a:pt x="37108" y="400645"/>
                  <a:pt x="67270" y="356890"/>
                  <a:pt x="90488" y="311050"/>
                </a:cubicBezTo>
                <a:cubicBezTo>
                  <a:pt x="66080" y="263425"/>
                  <a:pt x="39688" y="213717"/>
                  <a:pt x="11311" y="161925"/>
                </a:cubicBezTo>
                <a:lnTo>
                  <a:pt x="54938" y="141150"/>
                </a:lnTo>
                <a:lnTo>
                  <a:pt x="53554" y="141150"/>
                </a:lnTo>
                <a:lnTo>
                  <a:pt x="53554" y="132170"/>
                </a:lnTo>
                <a:lnTo>
                  <a:pt x="44574" y="132170"/>
                </a:lnTo>
                <a:lnTo>
                  <a:pt x="44574" y="123190"/>
                </a:lnTo>
                <a:lnTo>
                  <a:pt x="35594" y="123190"/>
                </a:lnTo>
                <a:lnTo>
                  <a:pt x="35594" y="114210"/>
                </a:lnTo>
                <a:lnTo>
                  <a:pt x="26614" y="114210"/>
                </a:lnTo>
                <a:lnTo>
                  <a:pt x="26614" y="105229"/>
                </a:lnTo>
                <a:lnTo>
                  <a:pt x="17633" y="105229"/>
                </a:lnTo>
                <a:lnTo>
                  <a:pt x="17633" y="101798"/>
                </a:lnTo>
                <a:lnTo>
                  <a:pt x="13692" y="101798"/>
                </a:lnTo>
                <a:lnTo>
                  <a:pt x="13692" y="26789"/>
                </a:lnTo>
                <a:lnTo>
                  <a:pt x="225624" y="26789"/>
                </a:lnTo>
                <a:lnTo>
                  <a:pt x="225246" y="30220"/>
                </a:lnTo>
                <a:lnTo>
                  <a:pt x="229565" y="30220"/>
                </a:lnTo>
                <a:lnTo>
                  <a:pt x="228575" y="39201"/>
                </a:lnTo>
                <a:lnTo>
                  <a:pt x="238546" y="39201"/>
                </a:lnTo>
                <a:lnTo>
                  <a:pt x="237556" y="48181"/>
                </a:lnTo>
                <a:lnTo>
                  <a:pt x="244674" y="48181"/>
                </a:lnTo>
                <a:close/>
              </a:path>
            </a:pathLst>
          </a:custGeom>
          <a:gradFill>
            <a:gsLst>
              <a:gs pos="0">
                <a:schemeClr val="accent1">
                  <a:lumMod val="50000"/>
                  <a:alpha val="52000"/>
                </a:schemeClr>
              </a:gs>
              <a:gs pos="100000">
                <a:schemeClr val="accent1">
                  <a:lumMod val="50000"/>
                  <a:alpha val="0"/>
                </a:schemeClr>
              </a:gs>
            </a:gsLst>
            <a:lin ang="2700000" scaled="0"/>
          </a:gradFill>
          <a:ln>
            <a:noFill/>
          </a:ln>
          <a:effectLst/>
        </p:spPr>
        <p:txBody>
          <a:bodyPr/>
          <a:lstStyle>
            <a:defPPr>
              <a:defRPr lang="zh-CN"/>
            </a:defPPr>
            <a:lvl1pPr>
              <a:defRPr sz="4000" b="1">
                <a:solidFill>
                  <a:schemeClr val="bg1"/>
                </a:solidFill>
              </a:defRPr>
            </a:lvl1pPr>
          </a:lstStyle>
          <a:p>
            <a:pPr>
              <a:defRPr/>
            </a:pPr>
            <a:endParaRPr lang="zh-CN" altLang="en-US" dirty="0"/>
          </a:p>
        </p:txBody>
      </p:sp>
      <p:sp>
        <p:nvSpPr>
          <p:cNvPr id="9" name="文本框 9"/>
          <p:cNvSpPr/>
          <p:nvPr>
            <p:custDataLst>
              <p:tags r:id="rId7"/>
            </p:custDataLst>
          </p:nvPr>
        </p:nvSpPr>
        <p:spPr bwMode="auto">
          <a:xfrm>
            <a:off x="6540500" y="2676525"/>
            <a:ext cx="603250" cy="566738"/>
          </a:xfrm>
          <a:custGeom>
            <a:avLst/>
            <a:gdLst>
              <a:gd name="T0" fmla="*/ 365522 w 603647"/>
              <a:gd name="T1" fmla="*/ 114300 h 567333"/>
              <a:gd name="T2" fmla="*/ 445889 w 603647"/>
              <a:gd name="T3" fmla="*/ 114300 h 567333"/>
              <a:gd name="T4" fmla="*/ 429518 w 603647"/>
              <a:gd name="T5" fmla="*/ 324445 h 567333"/>
              <a:gd name="T6" fmla="*/ 470297 w 603647"/>
              <a:gd name="T7" fmla="*/ 324445 h 567333"/>
              <a:gd name="T8" fmla="*/ 470297 w 603647"/>
              <a:gd name="T9" fmla="*/ 456009 h 567333"/>
              <a:gd name="T10" fmla="*/ 495300 w 603647"/>
              <a:gd name="T11" fmla="*/ 482798 h 567333"/>
              <a:gd name="T12" fmla="*/ 517624 w 603647"/>
              <a:gd name="T13" fmla="*/ 470594 h 567333"/>
              <a:gd name="T14" fmla="*/ 528638 w 603647"/>
              <a:gd name="T15" fmla="*/ 388143 h 567333"/>
              <a:gd name="T16" fmla="*/ 603647 w 603647"/>
              <a:gd name="T17" fmla="*/ 419695 h 567333"/>
              <a:gd name="T18" fmla="*/ 565547 w 603647"/>
              <a:gd name="T19" fmla="*/ 536823 h 567333"/>
              <a:gd name="T20" fmla="*/ 514350 w 603647"/>
              <a:gd name="T21" fmla="*/ 552450 h 567333"/>
              <a:gd name="T22" fmla="*/ 470297 w 603647"/>
              <a:gd name="T23" fmla="*/ 552450 h 567333"/>
              <a:gd name="T24" fmla="*/ 397074 w 603647"/>
              <a:gd name="T25" fmla="*/ 480417 h 567333"/>
              <a:gd name="T26" fmla="*/ 397074 w 603647"/>
              <a:gd name="T27" fmla="*/ 419397 h 567333"/>
              <a:gd name="T28" fmla="*/ 241697 w 603647"/>
              <a:gd name="T29" fmla="*/ 567333 h 567333"/>
              <a:gd name="T30" fmla="*/ 185738 w 603647"/>
              <a:gd name="T31" fmla="*/ 495300 h 567333"/>
              <a:gd name="T32" fmla="*/ 335161 w 603647"/>
              <a:gd name="T33" fmla="*/ 365522 h 567333"/>
              <a:gd name="T34" fmla="*/ 365522 w 603647"/>
              <a:gd name="T35" fmla="*/ 114300 h 567333"/>
              <a:gd name="T36" fmla="*/ 13692 w 603647"/>
              <a:gd name="T37" fmla="*/ 26789 h 567333"/>
              <a:gd name="T38" fmla="*/ 225624 w 603647"/>
              <a:gd name="T39" fmla="*/ 26789 h 567333"/>
              <a:gd name="T40" fmla="*/ 171450 w 603647"/>
              <a:gd name="T41" fmla="*/ 307776 h 567333"/>
              <a:gd name="T42" fmla="*/ 238720 w 603647"/>
              <a:gd name="T43" fmla="*/ 434578 h 567333"/>
              <a:gd name="T44" fmla="*/ 172641 w 603647"/>
              <a:gd name="T45" fmla="*/ 478631 h 567333"/>
              <a:gd name="T46" fmla="*/ 131862 w 603647"/>
              <a:gd name="T47" fmla="*/ 393501 h 567333"/>
              <a:gd name="T48" fmla="*/ 44053 w 603647"/>
              <a:gd name="T49" fmla="*/ 519708 h 567333"/>
              <a:gd name="T50" fmla="*/ 0 w 603647"/>
              <a:gd name="T51" fmla="*/ 442317 h 567333"/>
              <a:gd name="T52" fmla="*/ 90488 w 603647"/>
              <a:gd name="T53" fmla="*/ 311050 h 567333"/>
              <a:gd name="T54" fmla="*/ 11311 w 603647"/>
              <a:gd name="T55" fmla="*/ 161925 h 567333"/>
              <a:gd name="T56" fmla="*/ 73819 w 603647"/>
              <a:gd name="T57" fmla="*/ 132159 h 567333"/>
              <a:gd name="T58" fmla="*/ 125313 w 603647"/>
              <a:gd name="T59" fmla="*/ 224135 h 567333"/>
              <a:gd name="T60" fmla="*/ 147638 w 603647"/>
              <a:gd name="T61" fmla="*/ 101798 h 567333"/>
              <a:gd name="T62" fmla="*/ 13692 w 603647"/>
              <a:gd name="T63" fmla="*/ 101798 h 567333"/>
              <a:gd name="T64" fmla="*/ 13692 w 603647"/>
              <a:gd name="T65" fmla="*/ 26789 h 567333"/>
              <a:gd name="T66" fmla="*/ 244674 w 603647"/>
              <a:gd name="T67" fmla="*/ 0 h 567333"/>
              <a:gd name="T68" fmla="*/ 565547 w 603647"/>
              <a:gd name="T69" fmla="*/ 0 h 567333"/>
              <a:gd name="T70" fmla="*/ 565547 w 603647"/>
              <a:gd name="T71" fmla="*/ 363140 h 567333"/>
              <a:gd name="T72" fmla="*/ 485775 w 603647"/>
              <a:gd name="T73" fmla="*/ 363140 h 567333"/>
              <a:gd name="T74" fmla="*/ 485775 w 603647"/>
              <a:gd name="T75" fmla="*/ 77390 h 567333"/>
              <a:gd name="T76" fmla="*/ 324445 w 603647"/>
              <a:gd name="T77" fmla="*/ 77390 h 567333"/>
              <a:gd name="T78" fmla="*/ 324445 w 603647"/>
              <a:gd name="T79" fmla="*/ 366712 h 567333"/>
              <a:gd name="T80" fmla="*/ 244674 w 603647"/>
              <a:gd name="T81" fmla="*/ 366712 h 567333"/>
              <a:gd name="T82" fmla="*/ 244674 w 603647"/>
              <a:gd name="T83" fmla="*/ 0 h 567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3647" h="567333">
                <a:moveTo>
                  <a:pt x="365522" y="114300"/>
                </a:moveTo>
                <a:lnTo>
                  <a:pt x="445889" y="114300"/>
                </a:lnTo>
                <a:cubicBezTo>
                  <a:pt x="446683" y="198636"/>
                  <a:pt x="441226" y="268684"/>
                  <a:pt x="429518" y="324445"/>
                </a:cubicBezTo>
                <a:lnTo>
                  <a:pt x="470297" y="324445"/>
                </a:lnTo>
                <a:lnTo>
                  <a:pt x="470297" y="456009"/>
                </a:lnTo>
                <a:cubicBezTo>
                  <a:pt x="470297" y="473868"/>
                  <a:pt x="478631" y="482798"/>
                  <a:pt x="495300" y="482798"/>
                </a:cubicBezTo>
                <a:cubicBezTo>
                  <a:pt x="506214" y="482798"/>
                  <a:pt x="513656" y="478730"/>
                  <a:pt x="517624" y="470594"/>
                </a:cubicBezTo>
                <a:cubicBezTo>
                  <a:pt x="521593" y="462458"/>
                  <a:pt x="525264" y="434975"/>
                  <a:pt x="528638" y="388143"/>
                </a:cubicBezTo>
                <a:cubicBezTo>
                  <a:pt x="554831" y="400447"/>
                  <a:pt x="579835" y="410964"/>
                  <a:pt x="603647" y="419695"/>
                </a:cubicBezTo>
                <a:cubicBezTo>
                  <a:pt x="594122" y="487362"/>
                  <a:pt x="581422" y="526405"/>
                  <a:pt x="565547" y="536823"/>
                </a:cubicBezTo>
                <a:cubicBezTo>
                  <a:pt x="549672" y="547241"/>
                  <a:pt x="532606" y="552450"/>
                  <a:pt x="514350" y="552450"/>
                </a:cubicBezTo>
                <a:lnTo>
                  <a:pt x="470297" y="552450"/>
                </a:lnTo>
                <a:cubicBezTo>
                  <a:pt x="421481" y="552450"/>
                  <a:pt x="397074" y="528439"/>
                  <a:pt x="397074" y="480417"/>
                </a:cubicBezTo>
                <a:lnTo>
                  <a:pt x="397074" y="419397"/>
                </a:lnTo>
                <a:cubicBezTo>
                  <a:pt x="366911" y="479325"/>
                  <a:pt x="315119" y="528637"/>
                  <a:pt x="241697" y="567333"/>
                </a:cubicBezTo>
                <a:cubicBezTo>
                  <a:pt x="226616" y="545504"/>
                  <a:pt x="207963" y="521493"/>
                  <a:pt x="185738" y="495300"/>
                </a:cubicBezTo>
                <a:cubicBezTo>
                  <a:pt x="262731" y="460970"/>
                  <a:pt x="312539" y="417711"/>
                  <a:pt x="335161" y="365522"/>
                </a:cubicBezTo>
                <a:cubicBezTo>
                  <a:pt x="357783" y="313333"/>
                  <a:pt x="367903" y="229592"/>
                  <a:pt x="365522" y="114300"/>
                </a:cubicBezTo>
                <a:close/>
                <a:moveTo>
                  <a:pt x="13692" y="26789"/>
                </a:moveTo>
                <a:lnTo>
                  <a:pt x="225624" y="26789"/>
                </a:lnTo>
                <a:cubicBezTo>
                  <a:pt x="222052" y="129381"/>
                  <a:pt x="203994" y="223043"/>
                  <a:pt x="171450" y="307776"/>
                </a:cubicBezTo>
                <a:lnTo>
                  <a:pt x="238720" y="434578"/>
                </a:lnTo>
                <a:lnTo>
                  <a:pt x="172641" y="478631"/>
                </a:lnTo>
                <a:cubicBezTo>
                  <a:pt x="159941" y="451247"/>
                  <a:pt x="146348" y="422870"/>
                  <a:pt x="131862" y="393501"/>
                </a:cubicBezTo>
                <a:cubicBezTo>
                  <a:pt x="107454" y="438547"/>
                  <a:pt x="78184" y="480615"/>
                  <a:pt x="44053" y="519708"/>
                </a:cubicBezTo>
                <a:cubicBezTo>
                  <a:pt x="31353" y="494307"/>
                  <a:pt x="16669" y="468511"/>
                  <a:pt x="0" y="442317"/>
                </a:cubicBezTo>
                <a:cubicBezTo>
                  <a:pt x="37108" y="400645"/>
                  <a:pt x="67270" y="356890"/>
                  <a:pt x="90488" y="311050"/>
                </a:cubicBezTo>
                <a:cubicBezTo>
                  <a:pt x="66080" y="263425"/>
                  <a:pt x="39688" y="213717"/>
                  <a:pt x="11311" y="161925"/>
                </a:cubicBezTo>
                <a:lnTo>
                  <a:pt x="73819" y="132159"/>
                </a:lnTo>
                <a:lnTo>
                  <a:pt x="125313" y="224135"/>
                </a:lnTo>
                <a:cubicBezTo>
                  <a:pt x="137418" y="184844"/>
                  <a:pt x="144859" y="144065"/>
                  <a:pt x="147638" y="101798"/>
                </a:cubicBezTo>
                <a:lnTo>
                  <a:pt x="13692" y="101798"/>
                </a:lnTo>
                <a:lnTo>
                  <a:pt x="13692" y="26789"/>
                </a:lnTo>
                <a:close/>
                <a:moveTo>
                  <a:pt x="244674" y="0"/>
                </a:moveTo>
                <a:lnTo>
                  <a:pt x="565547" y="0"/>
                </a:lnTo>
                <a:lnTo>
                  <a:pt x="565547" y="363140"/>
                </a:lnTo>
                <a:lnTo>
                  <a:pt x="485775" y="363140"/>
                </a:lnTo>
                <a:lnTo>
                  <a:pt x="485775" y="77390"/>
                </a:lnTo>
                <a:lnTo>
                  <a:pt x="324445" y="77390"/>
                </a:lnTo>
                <a:lnTo>
                  <a:pt x="324445" y="366712"/>
                </a:lnTo>
                <a:lnTo>
                  <a:pt x="244674" y="366712"/>
                </a:lnTo>
                <a:lnTo>
                  <a:pt x="24467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 name="任意多边形 9"/>
          <p:cNvSpPr/>
          <p:nvPr>
            <p:custDataLst>
              <p:tags r:id="rId8"/>
            </p:custDataLst>
          </p:nvPr>
        </p:nvSpPr>
        <p:spPr>
          <a:xfrm>
            <a:off x="6161088" y="2278063"/>
            <a:ext cx="1376362" cy="1376362"/>
          </a:xfrm>
          <a:custGeom>
            <a:avLst/>
            <a:gdLst>
              <a:gd name="connsiteX0" fmla="*/ 766921 w 1533844"/>
              <a:gd name="connsiteY0" fmla="*/ 180973 h 1533842"/>
              <a:gd name="connsiteX1" fmla="*/ 180974 w 1533844"/>
              <a:gd name="connsiteY1" fmla="*/ 766920 h 1533842"/>
              <a:gd name="connsiteX2" fmla="*/ 766921 w 1533844"/>
              <a:gd name="connsiteY2" fmla="*/ 1352867 h 1533842"/>
              <a:gd name="connsiteX3" fmla="*/ 1352868 w 1533844"/>
              <a:gd name="connsiteY3" fmla="*/ 766920 h 1533842"/>
              <a:gd name="connsiteX4" fmla="*/ 766921 w 1533844"/>
              <a:gd name="connsiteY4" fmla="*/ 180973 h 1533842"/>
              <a:gd name="connsiteX5" fmla="*/ 766922 w 1533844"/>
              <a:gd name="connsiteY5" fmla="*/ 0 h 1533842"/>
              <a:gd name="connsiteX6" fmla="*/ 1533844 w 1533844"/>
              <a:gd name="connsiteY6" fmla="*/ 766921 h 1533842"/>
              <a:gd name="connsiteX7" fmla="*/ 766922 w 1533844"/>
              <a:gd name="connsiteY7" fmla="*/ 1533842 h 1533842"/>
              <a:gd name="connsiteX8" fmla="*/ 0 w 1533844"/>
              <a:gd name="connsiteY8" fmla="*/ 766921 h 1533842"/>
              <a:gd name="connsiteX9" fmla="*/ 766922 w 1533844"/>
              <a:gd name="connsiteY9" fmla="*/ 0 h 153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3844" h="1533842">
                <a:moveTo>
                  <a:pt x="766921" y="180973"/>
                </a:moveTo>
                <a:cubicBezTo>
                  <a:pt x="443311" y="180973"/>
                  <a:pt x="180974" y="443310"/>
                  <a:pt x="180974" y="766920"/>
                </a:cubicBezTo>
                <a:cubicBezTo>
                  <a:pt x="180974" y="1090530"/>
                  <a:pt x="443311" y="1352867"/>
                  <a:pt x="766921" y="1352867"/>
                </a:cubicBezTo>
                <a:cubicBezTo>
                  <a:pt x="1090531" y="1352867"/>
                  <a:pt x="1352868" y="1090530"/>
                  <a:pt x="1352868" y="766920"/>
                </a:cubicBezTo>
                <a:cubicBezTo>
                  <a:pt x="1352868" y="443310"/>
                  <a:pt x="1090531" y="180973"/>
                  <a:pt x="766921" y="180973"/>
                </a:cubicBezTo>
                <a:close/>
                <a:moveTo>
                  <a:pt x="766922" y="0"/>
                </a:moveTo>
                <a:cubicBezTo>
                  <a:pt x="1190481" y="0"/>
                  <a:pt x="1533844" y="343362"/>
                  <a:pt x="1533844" y="766921"/>
                </a:cubicBezTo>
                <a:cubicBezTo>
                  <a:pt x="1533844" y="1190480"/>
                  <a:pt x="1190481" y="1533842"/>
                  <a:pt x="766922" y="1533842"/>
                </a:cubicBezTo>
                <a:cubicBezTo>
                  <a:pt x="343363" y="1533842"/>
                  <a:pt x="0" y="1190480"/>
                  <a:pt x="0" y="766921"/>
                </a:cubicBezTo>
                <a:cubicBezTo>
                  <a:pt x="0" y="343362"/>
                  <a:pt x="343363" y="0"/>
                  <a:pt x="766922" y="0"/>
                </a:cubicBezTo>
                <a:close/>
              </a:path>
            </a:pathLst>
          </a:custGeom>
          <a:solidFill>
            <a:srgbClr val="FFFFFF"/>
          </a:solidFill>
          <a:ln>
            <a:noFill/>
          </a:ln>
          <a:effectLst>
            <a:outerShdw blurRad="50800" dist="38100" dir="2700000" algn="tl"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 name="椭圆 10"/>
          <p:cNvSpPr/>
          <p:nvPr>
            <p:custDataLst>
              <p:tags r:id="rId9"/>
            </p:custDataLst>
          </p:nvPr>
        </p:nvSpPr>
        <p:spPr>
          <a:xfrm>
            <a:off x="6235700" y="2352675"/>
            <a:ext cx="1214438" cy="1214438"/>
          </a:xfrm>
          <a:prstGeom prst="ellipse">
            <a:avLst/>
          </a:prstGeom>
          <a:noFill/>
          <a:ln>
            <a:solidFill>
              <a:schemeClr val="accent1">
                <a:lumMod val="60000"/>
                <a:lumOff val="4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 name="文本框 11"/>
          <p:cNvSpPr txBox="1"/>
          <p:nvPr>
            <p:custDataLst>
              <p:tags r:id="rId10"/>
            </p:custDataLst>
          </p:nvPr>
        </p:nvSpPr>
        <p:spPr>
          <a:xfrm>
            <a:off x="7962901" y="2663826"/>
            <a:ext cx="969963" cy="955675"/>
          </a:xfrm>
          <a:custGeom>
            <a:avLst/>
            <a:gdLst>
              <a:gd name="connsiteX0" fmla="*/ 547092 w 970228"/>
              <a:gd name="connsiteY0" fmla="*/ 0 h 955344"/>
              <a:gd name="connsiteX1" fmla="*/ 549460 w 970228"/>
              <a:gd name="connsiteY1" fmla="*/ 11951 h 955344"/>
              <a:gd name="connsiteX2" fmla="*/ 553392 w 970228"/>
              <a:gd name="connsiteY2" fmla="*/ 11758 h 955344"/>
              <a:gd name="connsiteX3" fmla="*/ 555241 w 970228"/>
              <a:gd name="connsiteY3" fmla="*/ 21089 h 955344"/>
              <a:gd name="connsiteX4" fmla="*/ 562372 w 970228"/>
              <a:gd name="connsiteY4" fmla="*/ 20739 h 955344"/>
              <a:gd name="connsiteX5" fmla="*/ 564221 w 970228"/>
              <a:gd name="connsiteY5" fmla="*/ 30069 h 955344"/>
              <a:gd name="connsiteX6" fmla="*/ 571353 w 970228"/>
              <a:gd name="connsiteY6" fmla="*/ 29719 h 955344"/>
              <a:gd name="connsiteX7" fmla="*/ 573202 w 970228"/>
              <a:gd name="connsiteY7" fmla="*/ 39049 h 955344"/>
              <a:gd name="connsiteX8" fmla="*/ 580333 w 970228"/>
              <a:gd name="connsiteY8" fmla="*/ 38699 h 955344"/>
              <a:gd name="connsiteX9" fmla="*/ 582182 w 970228"/>
              <a:gd name="connsiteY9" fmla="*/ 48029 h 955344"/>
              <a:gd name="connsiteX10" fmla="*/ 589313 w 970228"/>
              <a:gd name="connsiteY10" fmla="*/ 47679 h 955344"/>
              <a:gd name="connsiteX11" fmla="*/ 591162 w 970228"/>
              <a:gd name="connsiteY11" fmla="*/ 57009 h 955344"/>
              <a:gd name="connsiteX12" fmla="*/ 598293 w 970228"/>
              <a:gd name="connsiteY12" fmla="*/ 56659 h 955344"/>
              <a:gd name="connsiteX13" fmla="*/ 600142 w 970228"/>
              <a:gd name="connsiteY13" fmla="*/ 65990 h 955344"/>
              <a:gd name="connsiteX14" fmla="*/ 607274 w 970228"/>
              <a:gd name="connsiteY14" fmla="*/ 65640 h 955344"/>
              <a:gd name="connsiteX15" fmla="*/ 609123 w 970228"/>
              <a:gd name="connsiteY15" fmla="*/ 74970 h 955344"/>
              <a:gd name="connsiteX16" fmla="*/ 616254 w 970228"/>
              <a:gd name="connsiteY16" fmla="*/ 74620 h 955344"/>
              <a:gd name="connsiteX17" fmla="*/ 618103 w 970228"/>
              <a:gd name="connsiteY17" fmla="*/ 83950 h 955344"/>
              <a:gd name="connsiteX18" fmla="*/ 625234 w 970228"/>
              <a:gd name="connsiteY18" fmla="*/ 83600 h 955344"/>
              <a:gd name="connsiteX19" fmla="*/ 627083 w 970228"/>
              <a:gd name="connsiteY19" fmla="*/ 92931 h 955344"/>
              <a:gd name="connsiteX20" fmla="*/ 634214 w 970228"/>
              <a:gd name="connsiteY20" fmla="*/ 92581 h 955344"/>
              <a:gd name="connsiteX21" fmla="*/ 636063 w 970228"/>
              <a:gd name="connsiteY21" fmla="*/ 101911 h 955344"/>
              <a:gd name="connsiteX22" fmla="*/ 643195 w 970228"/>
              <a:gd name="connsiteY22" fmla="*/ 101561 h 955344"/>
              <a:gd name="connsiteX23" fmla="*/ 645044 w 970228"/>
              <a:gd name="connsiteY23" fmla="*/ 110891 h 955344"/>
              <a:gd name="connsiteX24" fmla="*/ 652175 w 970228"/>
              <a:gd name="connsiteY24" fmla="*/ 110541 h 955344"/>
              <a:gd name="connsiteX25" fmla="*/ 654024 w 970228"/>
              <a:gd name="connsiteY25" fmla="*/ 119871 h 955344"/>
              <a:gd name="connsiteX26" fmla="*/ 661155 w 970228"/>
              <a:gd name="connsiteY26" fmla="*/ 119521 h 955344"/>
              <a:gd name="connsiteX27" fmla="*/ 663004 w 970228"/>
              <a:gd name="connsiteY27" fmla="*/ 128852 h 955344"/>
              <a:gd name="connsiteX28" fmla="*/ 670135 w 970228"/>
              <a:gd name="connsiteY28" fmla="*/ 128502 h 955344"/>
              <a:gd name="connsiteX29" fmla="*/ 671984 w 970228"/>
              <a:gd name="connsiteY29" fmla="*/ 137832 h 955344"/>
              <a:gd name="connsiteX30" fmla="*/ 679116 w 970228"/>
              <a:gd name="connsiteY30" fmla="*/ 137482 h 955344"/>
              <a:gd name="connsiteX31" fmla="*/ 680965 w 970228"/>
              <a:gd name="connsiteY31" fmla="*/ 146812 h 955344"/>
              <a:gd name="connsiteX32" fmla="*/ 688096 w 970228"/>
              <a:gd name="connsiteY32" fmla="*/ 146462 h 955344"/>
              <a:gd name="connsiteX33" fmla="*/ 689945 w 970228"/>
              <a:gd name="connsiteY33" fmla="*/ 155792 h 955344"/>
              <a:gd name="connsiteX34" fmla="*/ 697076 w 970228"/>
              <a:gd name="connsiteY34" fmla="*/ 155442 h 955344"/>
              <a:gd name="connsiteX35" fmla="*/ 698925 w 970228"/>
              <a:gd name="connsiteY35" fmla="*/ 164773 h 955344"/>
              <a:gd name="connsiteX36" fmla="*/ 706056 w 970228"/>
              <a:gd name="connsiteY36" fmla="*/ 164423 h 955344"/>
              <a:gd name="connsiteX37" fmla="*/ 707905 w 970228"/>
              <a:gd name="connsiteY37" fmla="*/ 173753 h 955344"/>
              <a:gd name="connsiteX38" fmla="*/ 715037 w 970228"/>
              <a:gd name="connsiteY38" fmla="*/ 173403 h 955344"/>
              <a:gd name="connsiteX39" fmla="*/ 716886 w 970228"/>
              <a:gd name="connsiteY39" fmla="*/ 182733 h 955344"/>
              <a:gd name="connsiteX40" fmla="*/ 724017 w 970228"/>
              <a:gd name="connsiteY40" fmla="*/ 182383 h 955344"/>
              <a:gd name="connsiteX41" fmla="*/ 725866 w 970228"/>
              <a:gd name="connsiteY41" fmla="*/ 191713 h 955344"/>
              <a:gd name="connsiteX42" fmla="*/ 732997 w 970228"/>
              <a:gd name="connsiteY42" fmla="*/ 191363 h 955344"/>
              <a:gd name="connsiteX43" fmla="*/ 734846 w 970228"/>
              <a:gd name="connsiteY43" fmla="*/ 200694 h 955344"/>
              <a:gd name="connsiteX44" fmla="*/ 741977 w 970228"/>
              <a:gd name="connsiteY44" fmla="*/ 200344 h 955344"/>
              <a:gd name="connsiteX45" fmla="*/ 743826 w 970228"/>
              <a:gd name="connsiteY45" fmla="*/ 209674 h 955344"/>
              <a:gd name="connsiteX46" fmla="*/ 750958 w 970228"/>
              <a:gd name="connsiteY46" fmla="*/ 209324 h 955344"/>
              <a:gd name="connsiteX47" fmla="*/ 752807 w 970228"/>
              <a:gd name="connsiteY47" fmla="*/ 218654 h 955344"/>
              <a:gd name="connsiteX48" fmla="*/ 759938 w 970228"/>
              <a:gd name="connsiteY48" fmla="*/ 218304 h 955344"/>
              <a:gd name="connsiteX49" fmla="*/ 761787 w 970228"/>
              <a:gd name="connsiteY49" fmla="*/ 227634 h 955344"/>
              <a:gd name="connsiteX50" fmla="*/ 768918 w 970228"/>
              <a:gd name="connsiteY50" fmla="*/ 227284 h 955344"/>
              <a:gd name="connsiteX51" fmla="*/ 770767 w 970228"/>
              <a:gd name="connsiteY51" fmla="*/ 236615 h 955344"/>
              <a:gd name="connsiteX52" fmla="*/ 774310 w 970228"/>
              <a:gd name="connsiteY52" fmla="*/ 236441 h 955344"/>
              <a:gd name="connsiteX53" fmla="*/ 775989 w 970228"/>
              <a:gd name="connsiteY53" fmla="*/ 234763 h 955344"/>
              <a:gd name="connsiteX54" fmla="*/ 777510 w 970228"/>
              <a:gd name="connsiteY54" fmla="*/ 236284 h 955344"/>
              <a:gd name="connsiteX55" fmla="*/ 777899 w 970228"/>
              <a:gd name="connsiteY55" fmla="*/ 236265 h 955344"/>
              <a:gd name="connsiteX56" fmla="*/ 778000 w 970228"/>
              <a:gd name="connsiteY56" fmla="*/ 236774 h 955344"/>
              <a:gd name="connsiteX57" fmla="*/ 786490 w 970228"/>
              <a:gd name="connsiteY57" fmla="*/ 245264 h 955344"/>
              <a:gd name="connsiteX58" fmla="*/ 786879 w 970228"/>
              <a:gd name="connsiteY58" fmla="*/ 245245 h 955344"/>
              <a:gd name="connsiteX59" fmla="*/ 786980 w 970228"/>
              <a:gd name="connsiteY59" fmla="*/ 245754 h 955344"/>
              <a:gd name="connsiteX60" fmla="*/ 795470 w 970228"/>
              <a:gd name="connsiteY60" fmla="*/ 254244 h 955344"/>
              <a:gd name="connsiteX61" fmla="*/ 795859 w 970228"/>
              <a:gd name="connsiteY61" fmla="*/ 254225 h 955344"/>
              <a:gd name="connsiteX62" fmla="*/ 795960 w 970228"/>
              <a:gd name="connsiteY62" fmla="*/ 254734 h 955344"/>
              <a:gd name="connsiteX63" fmla="*/ 804450 w 970228"/>
              <a:gd name="connsiteY63" fmla="*/ 263224 h 955344"/>
              <a:gd name="connsiteX64" fmla="*/ 804840 w 970228"/>
              <a:gd name="connsiteY64" fmla="*/ 263205 h 955344"/>
              <a:gd name="connsiteX65" fmla="*/ 804941 w 970228"/>
              <a:gd name="connsiteY65" fmla="*/ 263715 h 955344"/>
              <a:gd name="connsiteX66" fmla="*/ 970228 w 970228"/>
              <a:gd name="connsiteY66" fmla="*/ 429003 h 955344"/>
              <a:gd name="connsiteX67" fmla="*/ 969583 w 970228"/>
              <a:gd name="connsiteY67" fmla="*/ 435405 h 955344"/>
              <a:gd name="connsiteX68" fmla="*/ 562535 w 970228"/>
              <a:gd name="connsiteY68" fmla="*/ 931691 h 955344"/>
              <a:gd name="connsiteX69" fmla="*/ 486336 w 970228"/>
              <a:gd name="connsiteY69" fmla="*/ 955344 h 955344"/>
              <a:gd name="connsiteX70" fmla="*/ 368078 w 970228"/>
              <a:gd name="connsiteY70" fmla="*/ 837086 h 955344"/>
              <a:gd name="connsiteX71" fmla="*/ 363118 w 970228"/>
              <a:gd name="connsiteY71" fmla="*/ 837086 h 955344"/>
              <a:gd name="connsiteX72" fmla="*/ 363118 w 970228"/>
              <a:gd name="connsiteY72" fmla="*/ 832126 h 955344"/>
              <a:gd name="connsiteX73" fmla="*/ 359098 w 970228"/>
              <a:gd name="connsiteY73" fmla="*/ 828106 h 955344"/>
              <a:gd name="connsiteX74" fmla="*/ 354137 w 970228"/>
              <a:gd name="connsiteY74" fmla="*/ 828106 h 955344"/>
              <a:gd name="connsiteX75" fmla="*/ 354137 w 970228"/>
              <a:gd name="connsiteY75" fmla="*/ 823145 h 955344"/>
              <a:gd name="connsiteX76" fmla="*/ 350118 w 970228"/>
              <a:gd name="connsiteY76" fmla="*/ 819126 h 955344"/>
              <a:gd name="connsiteX77" fmla="*/ 345157 w 970228"/>
              <a:gd name="connsiteY77" fmla="*/ 819126 h 955344"/>
              <a:gd name="connsiteX78" fmla="*/ 345157 w 970228"/>
              <a:gd name="connsiteY78" fmla="*/ 814165 h 955344"/>
              <a:gd name="connsiteX79" fmla="*/ 341138 w 970228"/>
              <a:gd name="connsiteY79" fmla="*/ 810146 h 955344"/>
              <a:gd name="connsiteX80" fmla="*/ 336177 w 970228"/>
              <a:gd name="connsiteY80" fmla="*/ 810146 h 955344"/>
              <a:gd name="connsiteX81" fmla="*/ 336177 w 970228"/>
              <a:gd name="connsiteY81" fmla="*/ 805185 h 955344"/>
              <a:gd name="connsiteX82" fmla="*/ 332157 w 970228"/>
              <a:gd name="connsiteY82" fmla="*/ 801165 h 955344"/>
              <a:gd name="connsiteX83" fmla="*/ 327196 w 970228"/>
              <a:gd name="connsiteY83" fmla="*/ 801165 h 955344"/>
              <a:gd name="connsiteX84" fmla="*/ 327196 w 970228"/>
              <a:gd name="connsiteY84" fmla="*/ 796204 h 955344"/>
              <a:gd name="connsiteX85" fmla="*/ 323177 w 970228"/>
              <a:gd name="connsiteY85" fmla="*/ 792185 h 955344"/>
              <a:gd name="connsiteX86" fmla="*/ 318216 w 970228"/>
              <a:gd name="connsiteY86" fmla="*/ 792185 h 955344"/>
              <a:gd name="connsiteX87" fmla="*/ 318216 w 970228"/>
              <a:gd name="connsiteY87" fmla="*/ 787224 h 955344"/>
              <a:gd name="connsiteX88" fmla="*/ 314197 w 970228"/>
              <a:gd name="connsiteY88" fmla="*/ 783205 h 955344"/>
              <a:gd name="connsiteX89" fmla="*/ 309236 w 970228"/>
              <a:gd name="connsiteY89" fmla="*/ 783205 h 955344"/>
              <a:gd name="connsiteX90" fmla="*/ 309236 w 970228"/>
              <a:gd name="connsiteY90" fmla="*/ 778244 h 955344"/>
              <a:gd name="connsiteX91" fmla="*/ 305217 w 970228"/>
              <a:gd name="connsiteY91" fmla="*/ 774225 h 955344"/>
              <a:gd name="connsiteX92" fmla="*/ 300255 w 970228"/>
              <a:gd name="connsiteY92" fmla="*/ 774225 h 955344"/>
              <a:gd name="connsiteX93" fmla="*/ 300255 w 970228"/>
              <a:gd name="connsiteY93" fmla="*/ 769263 h 955344"/>
              <a:gd name="connsiteX94" fmla="*/ 296236 w 970228"/>
              <a:gd name="connsiteY94" fmla="*/ 765244 h 955344"/>
              <a:gd name="connsiteX95" fmla="*/ 291275 w 970228"/>
              <a:gd name="connsiteY95" fmla="*/ 765244 h 955344"/>
              <a:gd name="connsiteX96" fmla="*/ 291275 w 970228"/>
              <a:gd name="connsiteY96" fmla="*/ 760283 h 955344"/>
              <a:gd name="connsiteX97" fmla="*/ 287256 w 970228"/>
              <a:gd name="connsiteY97" fmla="*/ 756264 h 955344"/>
              <a:gd name="connsiteX98" fmla="*/ 282295 w 970228"/>
              <a:gd name="connsiteY98" fmla="*/ 756264 h 955344"/>
              <a:gd name="connsiteX99" fmla="*/ 282295 w 970228"/>
              <a:gd name="connsiteY99" fmla="*/ 751303 h 955344"/>
              <a:gd name="connsiteX100" fmla="*/ 278276 w 970228"/>
              <a:gd name="connsiteY100" fmla="*/ 747284 h 955344"/>
              <a:gd name="connsiteX101" fmla="*/ 273315 w 970228"/>
              <a:gd name="connsiteY101" fmla="*/ 747284 h 955344"/>
              <a:gd name="connsiteX102" fmla="*/ 273315 w 970228"/>
              <a:gd name="connsiteY102" fmla="*/ 742323 h 955344"/>
              <a:gd name="connsiteX103" fmla="*/ 270872 w 970228"/>
              <a:gd name="connsiteY103" fmla="*/ 739879 h 955344"/>
              <a:gd name="connsiteX104" fmla="*/ 272447 w 970228"/>
              <a:gd name="connsiteY104" fmla="*/ 738304 h 955344"/>
              <a:gd name="connsiteX105" fmla="*/ 264334 w 970228"/>
              <a:gd name="connsiteY105" fmla="*/ 738304 h 955344"/>
              <a:gd name="connsiteX106" fmla="*/ 264334 w 970228"/>
              <a:gd name="connsiteY106" fmla="*/ 729323 h 955344"/>
              <a:gd name="connsiteX107" fmla="*/ 255354 w 970228"/>
              <a:gd name="connsiteY107" fmla="*/ 729323 h 955344"/>
              <a:gd name="connsiteX108" fmla="*/ 255354 w 970228"/>
              <a:gd name="connsiteY108" fmla="*/ 720343 h 955344"/>
              <a:gd name="connsiteX109" fmla="*/ 246374 w 970228"/>
              <a:gd name="connsiteY109" fmla="*/ 720343 h 955344"/>
              <a:gd name="connsiteX110" fmla="*/ 246374 w 970228"/>
              <a:gd name="connsiteY110" fmla="*/ 711363 h 955344"/>
              <a:gd name="connsiteX111" fmla="*/ 237394 w 970228"/>
              <a:gd name="connsiteY111" fmla="*/ 711363 h 955344"/>
              <a:gd name="connsiteX112" fmla="*/ 237394 w 970228"/>
              <a:gd name="connsiteY112" fmla="*/ 702383 h 955344"/>
              <a:gd name="connsiteX113" fmla="*/ 228413 w 970228"/>
              <a:gd name="connsiteY113" fmla="*/ 702383 h 955344"/>
              <a:gd name="connsiteX114" fmla="*/ 228413 w 970228"/>
              <a:gd name="connsiteY114" fmla="*/ 693402 h 955344"/>
              <a:gd name="connsiteX115" fmla="*/ 219433 w 970228"/>
              <a:gd name="connsiteY115" fmla="*/ 693402 h 955344"/>
              <a:gd name="connsiteX116" fmla="*/ 219433 w 970228"/>
              <a:gd name="connsiteY116" fmla="*/ 684422 h 955344"/>
              <a:gd name="connsiteX117" fmla="*/ 210453 w 970228"/>
              <a:gd name="connsiteY117" fmla="*/ 684422 h 955344"/>
              <a:gd name="connsiteX118" fmla="*/ 210453 w 970228"/>
              <a:gd name="connsiteY118" fmla="*/ 675442 h 955344"/>
              <a:gd name="connsiteX119" fmla="*/ 201473 w 970228"/>
              <a:gd name="connsiteY119" fmla="*/ 675442 h 955344"/>
              <a:gd name="connsiteX120" fmla="*/ 201473 w 970228"/>
              <a:gd name="connsiteY120" fmla="*/ 666462 h 955344"/>
              <a:gd name="connsiteX121" fmla="*/ 192492 w 970228"/>
              <a:gd name="connsiteY121" fmla="*/ 666462 h 955344"/>
              <a:gd name="connsiteX122" fmla="*/ 192492 w 970228"/>
              <a:gd name="connsiteY122" fmla="*/ 657481 h 955344"/>
              <a:gd name="connsiteX123" fmla="*/ 183512 w 970228"/>
              <a:gd name="connsiteY123" fmla="*/ 657481 h 955344"/>
              <a:gd name="connsiteX124" fmla="*/ 183512 w 970228"/>
              <a:gd name="connsiteY124" fmla="*/ 648501 h 955344"/>
              <a:gd name="connsiteX125" fmla="*/ 174532 w 970228"/>
              <a:gd name="connsiteY125" fmla="*/ 648501 h 955344"/>
              <a:gd name="connsiteX126" fmla="*/ 174532 w 970228"/>
              <a:gd name="connsiteY126" fmla="*/ 639521 h 955344"/>
              <a:gd name="connsiteX127" fmla="*/ 165552 w 970228"/>
              <a:gd name="connsiteY127" fmla="*/ 639521 h 955344"/>
              <a:gd name="connsiteX128" fmla="*/ 165552 w 970228"/>
              <a:gd name="connsiteY128" fmla="*/ 630540 h 955344"/>
              <a:gd name="connsiteX129" fmla="*/ 156571 w 970228"/>
              <a:gd name="connsiteY129" fmla="*/ 630540 h 955344"/>
              <a:gd name="connsiteX130" fmla="*/ 156571 w 970228"/>
              <a:gd name="connsiteY130" fmla="*/ 621560 h 955344"/>
              <a:gd name="connsiteX131" fmla="*/ 147591 w 970228"/>
              <a:gd name="connsiteY131" fmla="*/ 621560 h 955344"/>
              <a:gd name="connsiteX132" fmla="*/ 147591 w 970228"/>
              <a:gd name="connsiteY132" fmla="*/ 612580 h 955344"/>
              <a:gd name="connsiteX133" fmla="*/ 138611 w 970228"/>
              <a:gd name="connsiteY133" fmla="*/ 612580 h 955344"/>
              <a:gd name="connsiteX134" fmla="*/ 138611 w 970228"/>
              <a:gd name="connsiteY134" fmla="*/ 603600 h 955344"/>
              <a:gd name="connsiteX135" fmla="*/ 129631 w 970228"/>
              <a:gd name="connsiteY135" fmla="*/ 603600 h 955344"/>
              <a:gd name="connsiteX136" fmla="*/ 129631 w 970228"/>
              <a:gd name="connsiteY136" fmla="*/ 594620 h 955344"/>
              <a:gd name="connsiteX137" fmla="*/ 120650 w 970228"/>
              <a:gd name="connsiteY137" fmla="*/ 594620 h 955344"/>
              <a:gd name="connsiteX138" fmla="*/ 120650 w 970228"/>
              <a:gd name="connsiteY138" fmla="*/ 585639 h 955344"/>
              <a:gd name="connsiteX139" fmla="*/ 111670 w 970228"/>
              <a:gd name="connsiteY139" fmla="*/ 585639 h 955344"/>
              <a:gd name="connsiteX140" fmla="*/ 111670 w 970228"/>
              <a:gd name="connsiteY140" fmla="*/ 573881 h 955344"/>
              <a:gd name="connsiteX141" fmla="*/ 105370 w 970228"/>
              <a:gd name="connsiteY141" fmla="*/ 573881 h 955344"/>
              <a:gd name="connsiteX142" fmla="*/ 105370 w 970228"/>
              <a:gd name="connsiteY142" fmla="*/ 517640 h 955344"/>
              <a:gd name="connsiteX143" fmla="*/ 101904 w 970228"/>
              <a:gd name="connsiteY143" fmla="*/ 520509 h 955344"/>
              <a:gd name="connsiteX144" fmla="*/ 97190 w 970228"/>
              <a:gd name="connsiteY144" fmla="*/ 507997 h 955344"/>
              <a:gd name="connsiteX145" fmla="*/ 92924 w 970228"/>
              <a:gd name="connsiteY145" fmla="*/ 511529 h 955344"/>
              <a:gd name="connsiteX146" fmla="*/ 88210 w 970228"/>
              <a:gd name="connsiteY146" fmla="*/ 499015 h 955344"/>
              <a:gd name="connsiteX147" fmla="*/ 83943 w 970228"/>
              <a:gd name="connsiteY147" fmla="*/ 502548 h 955344"/>
              <a:gd name="connsiteX148" fmla="*/ 79229 w 970228"/>
              <a:gd name="connsiteY148" fmla="*/ 490036 h 955344"/>
              <a:gd name="connsiteX149" fmla="*/ 74963 w 970228"/>
              <a:gd name="connsiteY149" fmla="*/ 493568 h 955344"/>
              <a:gd name="connsiteX150" fmla="*/ 70249 w 970228"/>
              <a:gd name="connsiteY150" fmla="*/ 481056 h 955344"/>
              <a:gd name="connsiteX151" fmla="*/ 65983 w 970228"/>
              <a:gd name="connsiteY151" fmla="*/ 484588 h 955344"/>
              <a:gd name="connsiteX152" fmla="*/ 61269 w 970228"/>
              <a:gd name="connsiteY152" fmla="*/ 472076 h 955344"/>
              <a:gd name="connsiteX153" fmla="*/ 57003 w 970228"/>
              <a:gd name="connsiteY153" fmla="*/ 475608 h 955344"/>
              <a:gd name="connsiteX154" fmla="*/ 52289 w 970228"/>
              <a:gd name="connsiteY154" fmla="*/ 463095 h 955344"/>
              <a:gd name="connsiteX155" fmla="*/ 48022 w 970228"/>
              <a:gd name="connsiteY155" fmla="*/ 466628 h 955344"/>
              <a:gd name="connsiteX156" fmla="*/ 43308 w 970228"/>
              <a:gd name="connsiteY156" fmla="*/ 454115 h 955344"/>
              <a:gd name="connsiteX157" fmla="*/ 39042 w 970228"/>
              <a:gd name="connsiteY157" fmla="*/ 457647 h 955344"/>
              <a:gd name="connsiteX158" fmla="*/ 34168 w 970228"/>
              <a:gd name="connsiteY158" fmla="*/ 444709 h 955344"/>
              <a:gd name="connsiteX159" fmla="*/ 32742 w 970228"/>
              <a:gd name="connsiteY159" fmla="*/ 445889 h 955344"/>
              <a:gd name="connsiteX160" fmla="*/ 0 w 970228"/>
              <a:gd name="connsiteY160" fmla="*/ 358973 h 955344"/>
              <a:gd name="connsiteX161" fmla="*/ 70948 w 970228"/>
              <a:gd name="connsiteY161" fmla="*/ 308060 h 955344"/>
              <a:gd name="connsiteX162" fmla="*/ 70948 w 970228"/>
              <a:gd name="connsiteY162" fmla="*/ 302574 h 955344"/>
              <a:gd name="connsiteX163" fmla="*/ 61968 w 970228"/>
              <a:gd name="connsiteY163" fmla="*/ 302574 h 955344"/>
              <a:gd name="connsiteX164" fmla="*/ 61968 w 970228"/>
              <a:gd name="connsiteY164" fmla="*/ 293593 h 955344"/>
              <a:gd name="connsiteX165" fmla="*/ 52987 w 970228"/>
              <a:gd name="connsiteY165" fmla="*/ 293593 h 955344"/>
              <a:gd name="connsiteX166" fmla="*/ 52987 w 970228"/>
              <a:gd name="connsiteY166" fmla="*/ 284613 h 955344"/>
              <a:gd name="connsiteX167" fmla="*/ 44007 w 970228"/>
              <a:gd name="connsiteY167" fmla="*/ 284613 h 955344"/>
              <a:gd name="connsiteX168" fmla="*/ 44007 w 970228"/>
              <a:gd name="connsiteY168" fmla="*/ 275633 h 955344"/>
              <a:gd name="connsiteX169" fmla="*/ 35027 w 970228"/>
              <a:gd name="connsiteY169" fmla="*/ 275633 h 955344"/>
              <a:gd name="connsiteX170" fmla="*/ 35027 w 970228"/>
              <a:gd name="connsiteY170" fmla="*/ 266653 h 955344"/>
              <a:gd name="connsiteX171" fmla="*/ 26047 w 970228"/>
              <a:gd name="connsiteY171" fmla="*/ 266653 h 955344"/>
              <a:gd name="connsiteX172" fmla="*/ 26047 w 970228"/>
              <a:gd name="connsiteY172" fmla="*/ 257673 h 955344"/>
              <a:gd name="connsiteX173" fmla="*/ 17066 w 970228"/>
              <a:gd name="connsiteY173" fmla="*/ 257673 h 955344"/>
              <a:gd name="connsiteX174" fmla="*/ 17066 w 970228"/>
              <a:gd name="connsiteY174" fmla="*/ 248692 h 955344"/>
              <a:gd name="connsiteX175" fmla="*/ 8086 w 970228"/>
              <a:gd name="connsiteY175" fmla="*/ 248692 h 955344"/>
              <a:gd name="connsiteX176" fmla="*/ 8086 w 970228"/>
              <a:gd name="connsiteY176" fmla="*/ 236934 h 955344"/>
              <a:gd name="connsiteX177" fmla="*/ 1786 w 970228"/>
              <a:gd name="connsiteY177" fmla="*/ 236934 h 955344"/>
              <a:gd name="connsiteX178" fmla="*/ 1786 w 970228"/>
              <a:gd name="connsiteY178" fmla="*/ 182761 h 955344"/>
              <a:gd name="connsiteX179" fmla="*/ 80270 w 970228"/>
              <a:gd name="connsiteY179" fmla="*/ 182761 h 955344"/>
              <a:gd name="connsiteX180" fmla="*/ 80270 w 970228"/>
              <a:gd name="connsiteY180" fmla="*/ 182119 h 955344"/>
              <a:gd name="connsiteX181" fmla="*/ 71290 w 970228"/>
              <a:gd name="connsiteY181" fmla="*/ 182119 h 955344"/>
              <a:gd name="connsiteX182" fmla="*/ 71290 w 970228"/>
              <a:gd name="connsiteY182" fmla="*/ 173139 h 955344"/>
              <a:gd name="connsiteX183" fmla="*/ 62309 w 970228"/>
              <a:gd name="connsiteY183" fmla="*/ 173139 h 955344"/>
              <a:gd name="connsiteX184" fmla="*/ 62309 w 970228"/>
              <a:gd name="connsiteY184" fmla="*/ 164158 h 955344"/>
              <a:gd name="connsiteX185" fmla="*/ 53329 w 970228"/>
              <a:gd name="connsiteY185" fmla="*/ 164158 h 955344"/>
              <a:gd name="connsiteX186" fmla="*/ 53329 w 970228"/>
              <a:gd name="connsiteY186" fmla="*/ 152400 h 955344"/>
              <a:gd name="connsiteX187" fmla="*/ 47029 w 970228"/>
              <a:gd name="connsiteY187" fmla="*/ 152400 h 955344"/>
              <a:gd name="connsiteX188" fmla="*/ 47029 w 970228"/>
              <a:gd name="connsiteY188" fmla="*/ 101203 h 955344"/>
              <a:gd name="connsiteX189" fmla="*/ 64960 w 970228"/>
              <a:gd name="connsiteY189" fmla="*/ 101203 h 955344"/>
              <a:gd name="connsiteX190" fmla="*/ 64562 w 970228"/>
              <a:gd name="connsiteY190" fmla="*/ 98546 h 955344"/>
              <a:gd name="connsiteX191" fmla="*/ 56951 w 970228"/>
              <a:gd name="connsiteY191" fmla="*/ 98725 h 955344"/>
              <a:gd name="connsiteX192" fmla="*/ 55581 w 970228"/>
              <a:gd name="connsiteY192" fmla="*/ 89565 h 955344"/>
              <a:gd name="connsiteX193" fmla="*/ 47971 w 970228"/>
              <a:gd name="connsiteY193" fmla="*/ 89744 h 955344"/>
              <a:gd name="connsiteX194" fmla="*/ 46197 w 970228"/>
              <a:gd name="connsiteY194" fmla="*/ 77879 h 955344"/>
              <a:gd name="connsiteX195" fmla="*/ 41671 w 970228"/>
              <a:gd name="connsiteY195" fmla="*/ 77986 h 955344"/>
              <a:gd name="connsiteX196" fmla="*/ 32146 w 970228"/>
              <a:gd name="connsiteY196" fmla="*/ 14287 h 955344"/>
              <a:gd name="connsiteX197" fmla="*/ 547092 w 970228"/>
              <a:gd name="connsiteY197" fmla="*/ 0 h 955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970228" h="955344">
                <a:moveTo>
                  <a:pt x="547092" y="0"/>
                </a:moveTo>
                <a:lnTo>
                  <a:pt x="549460" y="11951"/>
                </a:lnTo>
                <a:lnTo>
                  <a:pt x="553392" y="11758"/>
                </a:lnTo>
                <a:lnTo>
                  <a:pt x="555241" y="21089"/>
                </a:lnTo>
                <a:lnTo>
                  <a:pt x="562372" y="20739"/>
                </a:lnTo>
                <a:lnTo>
                  <a:pt x="564221" y="30069"/>
                </a:lnTo>
                <a:lnTo>
                  <a:pt x="571353" y="29719"/>
                </a:lnTo>
                <a:lnTo>
                  <a:pt x="573202" y="39049"/>
                </a:lnTo>
                <a:lnTo>
                  <a:pt x="580333" y="38699"/>
                </a:lnTo>
                <a:lnTo>
                  <a:pt x="582182" y="48029"/>
                </a:lnTo>
                <a:lnTo>
                  <a:pt x="589313" y="47679"/>
                </a:lnTo>
                <a:lnTo>
                  <a:pt x="591162" y="57009"/>
                </a:lnTo>
                <a:lnTo>
                  <a:pt x="598293" y="56659"/>
                </a:lnTo>
                <a:lnTo>
                  <a:pt x="600142" y="65990"/>
                </a:lnTo>
                <a:lnTo>
                  <a:pt x="607274" y="65640"/>
                </a:lnTo>
                <a:lnTo>
                  <a:pt x="609123" y="74970"/>
                </a:lnTo>
                <a:lnTo>
                  <a:pt x="616254" y="74620"/>
                </a:lnTo>
                <a:lnTo>
                  <a:pt x="618103" y="83950"/>
                </a:lnTo>
                <a:lnTo>
                  <a:pt x="625234" y="83600"/>
                </a:lnTo>
                <a:lnTo>
                  <a:pt x="627083" y="92931"/>
                </a:lnTo>
                <a:lnTo>
                  <a:pt x="634214" y="92581"/>
                </a:lnTo>
                <a:lnTo>
                  <a:pt x="636063" y="101911"/>
                </a:lnTo>
                <a:lnTo>
                  <a:pt x="643195" y="101561"/>
                </a:lnTo>
                <a:lnTo>
                  <a:pt x="645044" y="110891"/>
                </a:lnTo>
                <a:lnTo>
                  <a:pt x="652175" y="110541"/>
                </a:lnTo>
                <a:lnTo>
                  <a:pt x="654024" y="119871"/>
                </a:lnTo>
                <a:lnTo>
                  <a:pt x="661155" y="119521"/>
                </a:lnTo>
                <a:lnTo>
                  <a:pt x="663004" y="128852"/>
                </a:lnTo>
                <a:lnTo>
                  <a:pt x="670135" y="128502"/>
                </a:lnTo>
                <a:lnTo>
                  <a:pt x="671984" y="137832"/>
                </a:lnTo>
                <a:lnTo>
                  <a:pt x="679116" y="137482"/>
                </a:lnTo>
                <a:lnTo>
                  <a:pt x="680965" y="146812"/>
                </a:lnTo>
                <a:lnTo>
                  <a:pt x="688096" y="146462"/>
                </a:lnTo>
                <a:lnTo>
                  <a:pt x="689945" y="155792"/>
                </a:lnTo>
                <a:lnTo>
                  <a:pt x="697076" y="155442"/>
                </a:lnTo>
                <a:lnTo>
                  <a:pt x="698925" y="164773"/>
                </a:lnTo>
                <a:lnTo>
                  <a:pt x="706056" y="164423"/>
                </a:lnTo>
                <a:lnTo>
                  <a:pt x="707905" y="173753"/>
                </a:lnTo>
                <a:lnTo>
                  <a:pt x="715037" y="173403"/>
                </a:lnTo>
                <a:lnTo>
                  <a:pt x="716886" y="182733"/>
                </a:lnTo>
                <a:lnTo>
                  <a:pt x="724017" y="182383"/>
                </a:lnTo>
                <a:lnTo>
                  <a:pt x="725866" y="191713"/>
                </a:lnTo>
                <a:lnTo>
                  <a:pt x="732997" y="191363"/>
                </a:lnTo>
                <a:lnTo>
                  <a:pt x="734846" y="200694"/>
                </a:lnTo>
                <a:lnTo>
                  <a:pt x="741977" y="200344"/>
                </a:lnTo>
                <a:lnTo>
                  <a:pt x="743826" y="209674"/>
                </a:lnTo>
                <a:lnTo>
                  <a:pt x="750958" y="209324"/>
                </a:lnTo>
                <a:lnTo>
                  <a:pt x="752807" y="218654"/>
                </a:lnTo>
                <a:lnTo>
                  <a:pt x="759938" y="218304"/>
                </a:lnTo>
                <a:lnTo>
                  <a:pt x="761787" y="227634"/>
                </a:lnTo>
                <a:lnTo>
                  <a:pt x="768918" y="227284"/>
                </a:lnTo>
                <a:lnTo>
                  <a:pt x="770767" y="236615"/>
                </a:lnTo>
                <a:lnTo>
                  <a:pt x="774310" y="236441"/>
                </a:lnTo>
                <a:lnTo>
                  <a:pt x="775989" y="234763"/>
                </a:lnTo>
                <a:lnTo>
                  <a:pt x="777510" y="236284"/>
                </a:lnTo>
                <a:lnTo>
                  <a:pt x="777899" y="236265"/>
                </a:lnTo>
                <a:lnTo>
                  <a:pt x="778000" y="236774"/>
                </a:lnTo>
                <a:lnTo>
                  <a:pt x="786490" y="245264"/>
                </a:lnTo>
                <a:lnTo>
                  <a:pt x="786879" y="245245"/>
                </a:lnTo>
                <a:lnTo>
                  <a:pt x="786980" y="245754"/>
                </a:lnTo>
                <a:lnTo>
                  <a:pt x="795470" y="254244"/>
                </a:lnTo>
                <a:lnTo>
                  <a:pt x="795859" y="254225"/>
                </a:lnTo>
                <a:lnTo>
                  <a:pt x="795960" y="254734"/>
                </a:lnTo>
                <a:lnTo>
                  <a:pt x="804450" y="263224"/>
                </a:lnTo>
                <a:lnTo>
                  <a:pt x="804840" y="263205"/>
                </a:lnTo>
                <a:lnTo>
                  <a:pt x="804941" y="263715"/>
                </a:lnTo>
                <a:lnTo>
                  <a:pt x="970228" y="429003"/>
                </a:lnTo>
                <a:lnTo>
                  <a:pt x="969583" y="435405"/>
                </a:lnTo>
                <a:cubicBezTo>
                  <a:pt x="923666" y="659797"/>
                  <a:pt x="768731" y="844477"/>
                  <a:pt x="562535" y="931691"/>
                </a:cubicBezTo>
                <a:lnTo>
                  <a:pt x="486336" y="955344"/>
                </a:lnTo>
                <a:lnTo>
                  <a:pt x="368078" y="837086"/>
                </a:lnTo>
                <a:lnTo>
                  <a:pt x="363118" y="837086"/>
                </a:lnTo>
                <a:lnTo>
                  <a:pt x="363118" y="832126"/>
                </a:lnTo>
                <a:lnTo>
                  <a:pt x="359098" y="828106"/>
                </a:lnTo>
                <a:lnTo>
                  <a:pt x="354137" y="828106"/>
                </a:lnTo>
                <a:lnTo>
                  <a:pt x="354137" y="823145"/>
                </a:lnTo>
                <a:lnTo>
                  <a:pt x="350118" y="819126"/>
                </a:lnTo>
                <a:lnTo>
                  <a:pt x="345157" y="819126"/>
                </a:lnTo>
                <a:lnTo>
                  <a:pt x="345157" y="814165"/>
                </a:lnTo>
                <a:lnTo>
                  <a:pt x="341138" y="810146"/>
                </a:lnTo>
                <a:lnTo>
                  <a:pt x="336177" y="810146"/>
                </a:lnTo>
                <a:lnTo>
                  <a:pt x="336177" y="805185"/>
                </a:lnTo>
                <a:lnTo>
                  <a:pt x="332157" y="801165"/>
                </a:lnTo>
                <a:lnTo>
                  <a:pt x="327196" y="801165"/>
                </a:lnTo>
                <a:lnTo>
                  <a:pt x="327196" y="796204"/>
                </a:lnTo>
                <a:lnTo>
                  <a:pt x="323177" y="792185"/>
                </a:lnTo>
                <a:lnTo>
                  <a:pt x="318216" y="792185"/>
                </a:lnTo>
                <a:lnTo>
                  <a:pt x="318216" y="787224"/>
                </a:lnTo>
                <a:lnTo>
                  <a:pt x="314197" y="783205"/>
                </a:lnTo>
                <a:lnTo>
                  <a:pt x="309236" y="783205"/>
                </a:lnTo>
                <a:lnTo>
                  <a:pt x="309236" y="778244"/>
                </a:lnTo>
                <a:lnTo>
                  <a:pt x="305217" y="774225"/>
                </a:lnTo>
                <a:lnTo>
                  <a:pt x="300255" y="774225"/>
                </a:lnTo>
                <a:lnTo>
                  <a:pt x="300255" y="769263"/>
                </a:lnTo>
                <a:lnTo>
                  <a:pt x="296236" y="765244"/>
                </a:lnTo>
                <a:lnTo>
                  <a:pt x="291275" y="765244"/>
                </a:lnTo>
                <a:lnTo>
                  <a:pt x="291275" y="760283"/>
                </a:lnTo>
                <a:lnTo>
                  <a:pt x="287256" y="756264"/>
                </a:lnTo>
                <a:lnTo>
                  <a:pt x="282295" y="756264"/>
                </a:lnTo>
                <a:lnTo>
                  <a:pt x="282295" y="751303"/>
                </a:lnTo>
                <a:lnTo>
                  <a:pt x="278276" y="747284"/>
                </a:lnTo>
                <a:lnTo>
                  <a:pt x="273315" y="747284"/>
                </a:lnTo>
                <a:lnTo>
                  <a:pt x="273315" y="742323"/>
                </a:lnTo>
                <a:lnTo>
                  <a:pt x="270872" y="739879"/>
                </a:lnTo>
                <a:lnTo>
                  <a:pt x="272447" y="738304"/>
                </a:lnTo>
                <a:lnTo>
                  <a:pt x="264334" y="738304"/>
                </a:lnTo>
                <a:lnTo>
                  <a:pt x="264334" y="729323"/>
                </a:lnTo>
                <a:lnTo>
                  <a:pt x="255354" y="729323"/>
                </a:lnTo>
                <a:lnTo>
                  <a:pt x="255354" y="720343"/>
                </a:lnTo>
                <a:lnTo>
                  <a:pt x="246374" y="720343"/>
                </a:lnTo>
                <a:lnTo>
                  <a:pt x="246374" y="711363"/>
                </a:lnTo>
                <a:lnTo>
                  <a:pt x="237394" y="711363"/>
                </a:lnTo>
                <a:lnTo>
                  <a:pt x="237394" y="702383"/>
                </a:lnTo>
                <a:lnTo>
                  <a:pt x="228413" y="702383"/>
                </a:lnTo>
                <a:lnTo>
                  <a:pt x="228413" y="693402"/>
                </a:lnTo>
                <a:lnTo>
                  <a:pt x="219433" y="693402"/>
                </a:lnTo>
                <a:lnTo>
                  <a:pt x="219433" y="684422"/>
                </a:lnTo>
                <a:lnTo>
                  <a:pt x="210453" y="684422"/>
                </a:lnTo>
                <a:lnTo>
                  <a:pt x="210453" y="675442"/>
                </a:lnTo>
                <a:lnTo>
                  <a:pt x="201473" y="675442"/>
                </a:lnTo>
                <a:lnTo>
                  <a:pt x="201473" y="666462"/>
                </a:lnTo>
                <a:lnTo>
                  <a:pt x="192492" y="666462"/>
                </a:lnTo>
                <a:lnTo>
                  <a:pt x="192492" y="657481"/>
                </a:lnTo>
                <a:lnTo>
                  <a:pt x="183512" y="657481"/>
                </a:lnTo>
                <a:lnTo>
                  <a:pt x="183512" y="648501"/>
                </a:lnTo>
                <a:lnTo>
                  <a:pt x="174532" y="648501"/>
                </a:lnTo>
                <a:lnTo>
                  <a:pt x="174532" y="639521"/>
                </a:lnTo>
                <a:lnTo>
                  <a:pt x="165552" y="639521"/>
                </a:lnTo>
                <a:lnTo>
                  <a:pt x="165552" y="630540"/>
                </a:lnTo>
                <a:lnTo>
                  <a:pt x="156571" y="630540"/>
                </a:lnTo>
                <a:lnTo>
                  <a:pt x="156571" y="621560"/>
                </a:lnTo>
                <a:lnTo>
                  <a:pt x="147591" y="621560"/>
                </a:lnTo>
                <a:lnTo>
                  <a:pt x="147591" y="612580"/>
                </a:lnTo>
                <a:lnTo>
                  <a:pt x="138611" y="612580"/>
                </a:lnTo>
                <a:lnTo>
                  <a:pt x="138611" y="603600"/>
                </a:lnTo>
                <a:lnTo>
                  <a:pt x="129631" y="603600"/>
                </a:lnTo>
                <a:lnTo>
                  <a:pt x="129631" y="594620"/>
                </a:lnTo>
                <a:lnTo>
                  <a:pt x="120650" y="594620"/>
                </a:lnTo>
                <a:lnTo>
                  <a:pt x="120650" y="585639"/>
                </a:lnTo>
                <a:lnTo>
                  <a:pt x="111670" y="585639"/>
                </a:lnTo>
                <a:lnTo>
                  <a:pt x="111670" y="573881"/>
                </a:lnTo>
                <a:lnTo>
                  <a:pt x="105370" y="573881"/>
                </a:lnTo>
                <a:lnTo>
                  <a:pt x="105370" y="517640"/>
                </a:lnTo>
                <a:lnTo>
                  <a:pt x="101904" y="520509"/>
                </a:lnTo>
                <a:lnTo>
                  <a:pt x="97190" y="507997"/>
                </a:lnTo>
                <a:lnTo>
                  <a:pt x="92924" y="511529"/>
                </a:lnTo>
                <a:lnTo>
                  <a:pt x="88210" y="499015"/>
                </a:lnTo>
                <a:lnTo>
                  <a:pt x="83943" y="502548"/>
                </a:lnTo>
                <a:lnTo>
                  <a:pt x="79229" y="490036"/>
                </a:lnTo>
                <a:lnTo>
                  <a:pt x="74963" y="493568"/>
                </a:lnTo>
                <a:lnTo>
                  <a:pt x="70249" y="481056"/>
                </a:lnTo>
                <a:lnTo>
                  <a:pt x="65983" y="484588"/>
                </a:lnTo>
                <a:lnTo>
                  <a:pt x="61269" y="472076"/>
                </a:lnTo>
                <a:lnTo>
                  <a:pt x="57003" y="475608"/>
                </a:lnTo>
                <a:lnTo>
                  <a:pt x="52289" y="463095"/>
                </a:lnTo>
                <a:lnTo>
                  <a:pt x="48022" y="466628"/>
                </a:lnTo>
                <a:lnTo>
                  <a:pt x="43308" y="454115"/>
                </a:lnTo>
                <a:lnTo>
                  <a:pt x="39042" y="457647"/>
                </a:lnTo>
                <a:lnTo>
                  <a:pt x="34168" y="444709"/>
                </a:lnTo>
                <a:lnTo>
                  <a:pt x="32742" y="445889"/>
                </a:lnTo>
                <a:cubicBezTo>
                  <a:pt x="23217" y="415329"/>
                  <a:pt x="12303" y="386357"/>
                  <a:pt x="0" y="358973"/>
                </a:cubicBezTo>
                <a:lnTo>
                  <a:pt x="70948" y="308060"/>
                </a:lnTo>
                <a:lnTo>
                  <a:pt x="70948" y="302574"/>
                </a:lnTo>
                <a:lnTo>
                  <a:pt x="61968" y="302574"/>
                </a:lnTo>
                <a:lnTo>
                  <a:pt x="61968" y="293593"/>
                </a:lnTo>
                <a:lnTo>
                  <a:pt x="52987" y="293593"/>
                </a:lnTo>
                <a:lnTo>
                  <a:pt x="52987" y="284613"/>
                </a:lnTo>
                <a:lnTo>
                  <a:pt x="44007" y="284613"/>
                </a:lnTo>
                <a:lnTo>
                  <a:pt x="44007" y="275633"/>
                </a:lnTo>
                <a:lnTo>
                  <a:pt x="35027" y="275633"/>
                </a:lnTo>
                <a:lnTo>
                  <a:pt x="35027" y="266653"/>
                </a:lnTo>
                <a:lnTo>
                  <a:pt x="26047" y="266653"/>
                </a:lnTo>
                <a:lnTo>
                  <a:pt x="26047" y="257673"/>
                </a:lnTo>
                <a:lnTo>
                  <a:pt x="17066" y="257673"/>
                </a:lnTo>
                <a:lnTo>
                  <a:pt x="17066" y="248692"/>
                </a:lnTo>
                <a:lnTo>
                  <a:pt x="8086" y="248692"/>
                </a:lnTo>
                <a:lnTo>
                  <a:pt x="8086" y="236934"/>
                </a:lnTo>
                <a:lnTo>
                  <a:pt x="1786" y="236934"/>
                </a:lnTo>
                <a:lnTo>
                  <a:pt x="1786" y="182761"/>
                </a:lnTo>
                <a:lnTo>
                  <a:pt x="80270" y="182761"/>
                </a:lnTo>
                <a:lnTo>
                  <a:pt x="80270" y="182119"/>
                </a:lnTo>
                <a:lnTo>
                  <a:pt x="71290" y="182119"/>
                </a:lnTo>
                <a:lnTo>
                  <a:pt x="71290" y="173139"/>
                </a:lnTo>
                <a:lnTo>
                  <a:pt x="62309" y="173139"/>
                </a:lnTo>
                <a:lnTo>
                  <a:pt x="62309" y="164158"/>
                </a:lnTo>
                <a:lnTo>
                  <a:pt x="53329" y="164158"/>
                </a:lnTo>
                <a:lnTo>
                  <a:pt x="53329" y="152400"/>
                </a:lnTo>
                <a:lnTo>
                  <a:pt x="47029" y="152400"/>
                </a:lnTo>
                <a:lnTo>
                  <a:pt x="47029" y="101203"/>
                </a:lnTo>
                <a:lnTo>
                  <a:pt x="64960" y="101203"/>
                </a:lnTo>
                <a:lnTo>
                  <a:pt x="64562" y="98546"/>
                </a:lnTo>
                <a:lnTo>
                  <a:pt x="56951" y="98725"/>
                </a:lnTo>
                <a:lnTo>
                  <a:pt x="55581" y="89565"/>
                </a:lnTo>
                <a:lnTo>
                  <a:pt x="47971" y="89744"/>
                </a:lnTo>
                <a:lnTo>
                  <a:pt x="46197" y="77879"/>
                </a:lnTo>
                <a:lnTo>
                  <a:pt x="41671" y="77986"/>
                </a:lnTo>
                <a:cubicBezTo>
                  <a:pt x="39290" y="55364"/>
                  <a:pt x="36115" y="34131"/>
                  <a:pt x="32146" y="14287"/>
                </a:cubicBezTo>
                <a:cubicBezTo>
                  <a:pt x="230584" y="13097"/>
                  <a:pt x="402232" y="8334"/>
                  <a:pt x="547092" y="0"/>
                </a:cubicBezTo>
                <a:close/>
              </a:path>
            </a:pathLst>
          </a:custGeom>
          <a:gradFill>
            <a:gsLst>
              <a:gs pos="0">
                <a:schemeClr val="accent1">
                  <a:lumMod val="50000"/>
                  <a:alpha val="52000"/>
                </a:schemeClr>
              </a:gs>
              <a:gs pos="100000">
                <a:schemeClr val="accent1">
                  <a:lumMod val="50000"/>
                  <a:alpha val="0"/>
                </a:schemeClr>
              </a:gs>
            </a:gsLst>
            <a:lin ang="2700000" scaled="0"/>
          </a:gradFill>
          <a:ln>
            <a:noFill/>
          </a:ln>
          <a:effectLst/>
        </p:spPr>
        <p:txBody>
          <a:bodyPr/>
          <a:lstStyle>
            <a:defPPr>
              <a:defRPr lang="zh-CN"/>
            </a:defPPr>
            <a:lvl1pPr>
              <a:defRPr sz="4000" b="1">
                <a:solidFill>
                  <a:schemeClr val="bg1"/>
                </a:solidFill>
              </a:defRPr>
            </a:lvl1pPr>
          </a:lstStyle>
          <a:p>
            <a:pPr>
              <a:defRPr/>
            </a:pPr>
            <a:endParaRPr lang="zh-CN" altLang="en-US" dirty="0"/>
          </a:p>
        </p:txBody>
      </p:sp>
      <p:sp>
        <p:nvSpPr>
          <p:cNvPr id="13" name="文本框 13"/>
          <p:cNvSpPr/>
          <p:nvPr>
            <p:custDataLst>
              <p:tags r:id="rId11"/>
            </p:custDataLst>
          </p:nvPr>
        </p:nvSpPr>
        <p:spPr bwMode="auto">
          <a:xfrm>
            <a:off x="7962901" y="2663826"/>
            <a:ext cx="588963" cy="574675"/>
          </a:xfrm>
          <a:custGeom>
            <a:avLst/>
            <a:gdLst>
              <a:gd name="T0" fmla="*/ 186928 w 589954"/>
              <a:gd name="T1" fmla="*/ 464343 h 573881"/>
              <a:gd name="T2" fmla="*/ 186928 w 589954"/>
              <a:gd name="T3" fmla="*/ 495300 h 573881"/>
              <a:gd name="T4" fmla="*/ 449460 w 589954"/>
              <a:gd name="T5" fmla="*/ 495300 h 573881"/>
              <a:gd name="T6" fmla="*/ 449460 w 589954"/>
              <a:gd name="T7" fmla="*/ 464343 h 573881"/>
              <a:gd name="T8" fmla="*/ 186928 w 589954"/>
              <a:gd name="T9" fmla="*/ 464343 h 573881"/>
              <a:gd name="T10" fmla="*/ 186928 w 589954"/>
              <a:gd name="T11" fmla="*/ 392311 h 573881"/>
              <a:gd name="T12" fmla="*/ 186928 w 589954"/>
              <a:gd name="T13" fmla="*/ 422672 h 573881"/>
              <a:gd name="T14" fmla="*/ 449460 w 589954"/>
              <a:gd name="T15" fmla="*/ 422672 h 573881"/>
              <a:gd name="T16" fmla="*/ 449460 w 589954"/>
              <a:gd name="T17" fmla="*/ 392311 h 573881"/>
              <a:gd name="T18" fmla="*/ 186928 w 589954"/>
              <a:gd name="T19" fmla="*/ 392311 h 573881"/>
              <a:gd name="T20" fmla="*/ 186928 w 589954"/>
              <a:gd name="T21" fmla="*/ 320278 h 573881"/>
              <a:gd name="T22" fmla="*/ 186928 w 589954"/>
              <a:gd name="T23" fmla="*/ 350639 h 573881"/>
              <a:gd name="T24" fmla="*/ 449460 w 589954"/>
              <a:gd name="T25" fmla="*/ 350639 h 573881"/>
              <a:gd name="T26" fmla="*/ 449460 w 589954"/>
              <a:gd name="T27" fmla="*/ 320278 h 573881"/>
              <a:gd name="T28" fmla="*/ 186928 w 589954"/>
              <a:gd name="T29" fmla="*/ 320278 h 573881"/>
              <a:gd name="T30" fmla="*/ 547092 w 589954"/>
              <a:gd name="T31" fmla="*/ 0 h 573881"/>
              <a:gd name="T32" fmla="*/ 559593 w 589954"/>
              <a:gd name="T33" fmla="*/ 63103 h 573881"/>
              <a:gd name="T34" fmla="*/ 317896 w 589954"/>
              <a:gd name="T35" fmla="*/ 71139 h 573881"/>
              <a:gd name="T36" fmla="*/ 307181 w 589954"/>
              <a:gd name="T37" fmla="*/ 101203 h 573881"/>
              <a:gd name="T38" fmla="*/ 544710 w 589954"/>
              <a:gd name="T39" fmla="*/ 101203 h 573881"/>
              <a:gd name="T40" fmla="*/ 544710 w 589954"/>
              <a:gd name="T41" fmla="*/ 152400 h 573881"/>
              <a:gd name="T42" fmla="*/ 284857 w 589954"/>
              <a:gd name="T43" fmla="*/ 152400 h 573881"/>
              <a:gd name="T44" fmla="*/ 269081 w 589954"/>
              <a:gd name="T45" fmla="*/ 182761 h 573881"/>
              <a:gd name="T46" fmla="*/ 589954 w 589954"/>
              <a:gd name="T47" fmla="*/ 182761 h 573881"/>
              <a:gd name="T48" fmla="*/ 589954 w 589954"/>
              <a:gd name="T49" fmla="*/ 236934 h 573881"/>
              <a:gd name="T50" fmla="*/ 236041 w 589954"/>
              <a:gd name="T51" fmla="*/ 236934 h 573881"/>
              <a:gd name="T52" fmla="*/ 216396 w 589954"/>
              <a:gd name="T53" fmla="*/ 264318 h 573881"/>
              <a:gd name="T54" fmla="*/ 531018 w 589954"/>
              <a:gd name="T55" fmla="*/ 264318 h 573881"/>
              <a:gd name="T56" fmla="*/ 531018 w 589954"/>
              <a:gd name="T57" fmla="*/ 573881 h 573881"/>
              <a:gd name="T58" fmla="*/ 449460 w 589954"/>
              <a:gd name="T59" fmla="*/ 573881 h 573881"/>
              <a:gd name="T60" fmla="*/ 449460 w 589954"/>
              <a:gd name="T61" fmla="*/ 551259 h 573881"/>
              <a:gd name="T62" fmla="*/ 186928 w 589954"/>
              <a:gd name="T63" fmla="*/ 551259 h 573881"/>
              <a:gd name="T64" fmla="*/ 186928 w 589954"/>
              <a:gd name="T65" fmla="*/ 573881 h 573881"/>
              <a:gd name="T66" fmla="*/ 105370 w 589954"/>
              <a:gd name="T67" fmla="*/ 573881 h 573881"/>
              <a:gd name="T68" fmla="*/ 105370 w 589954"/>
              <a:gd name="T69" fmla="*/ 385762 h 573881"/>
              <a:gd name="T70" fmla="*/ 32742 w 589954"/>
              <a:gd name="T71" fmla="*/ 445889 h 573881"/>
              <a:gd name="T72" fmla="*/ 0 w 589954"/>
              <a:gd name="T73" fmla="*/ 358973 h 573881"/>
              <a:gd name="T74" fmla="*/ 144363 w 589954"/>
              <a:gd name="T75" fmla="*/ 236934 h 573881"/>
              <a:gd name="T76" fmla="*/ 1786 w 589954"/>
              <a:gd name="T77" fmla="*/ 236934 h 573881"/>
              <a:gd name="T78" fmla="*/ 1786 w 589954"/>
              <a:gd name="T79" fmla="*/ 182761 h 573881"/>
              <a:gd name="T80" fmla="*/ 183356 w 589954"/>
              <a:gd name="T81" fmla="*/ 182761 h 573881"/>
              <a:gd name="T82" fmla="*/ 200322 w 589954"/>
              <a:gd name="T83" fmla="*/ 152400 h 573881"/>
              <a:gd name="T84" fmla="*/ 47029 w 589954"/>
              <a:gd name="T85" fmla="*/ 152400 h 573881"/>
              <a:gd name="T86" fmla="*/ 47029 w 589954"/>
              <a:gd name="T87" fmla="*/ 101203 h 573881"/>
              <a:gd name="T88" fmla="*/ 222349 w 589954"/>
              <a:gd name="T89" fmla="*/ 101203 h 573881"/>
              <a:gd name="T90" fmla="*/ 231278 w 589954"/>
              <a:gd name="T91" fmla="*/ 73521 h 573881"/>
              <a:gd name="T92" fmla="*/ 41671 w 589954"/>
              <a:gd name="T93" fmla="*/ 77986 h 573881"/>
              <a:gd name="T94" fmla="*/ 32146 w 589954"/>
              <a:gd name="T95" fmla="*/ 14287 h 573881"/>
              <a:gd name="T96" fmla="*/ 547092 w 589954"/>
              <a:gd name="T97" fmla="*/ 0 h 573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89954" h="573881">
                <a:moveTo>
                  <a:pt x="186928" y="464343"/>
                </a:moveTo>
                <a:lnTo>
                  <a:pt x="186928" y="495300"/>
                </a:lnTo>
                <a:lnTo>
                  <a:pt x="449460" y="495300"/>
                </a:lnTo>
                <a:lnTo>
                  <a:pt x="449460" y="464343"/>
                </a:lnTo>
                <a:lnTo>
                  <a:pt x="186928" y="464343"/>
                </a:lnTo>
                <a:close/>
                <a:moveTo>
                  <a:pt x="186928" y="392311"/>
                </a:moveTo>
                <a:lnTo>
                  <a:pt x="186928" y="422672"/>
                </a:lnTo>
                <a:lnTo>
                  <a:pt x="449460" y="422672"/>
                </a:lnTo>
                <a:lnTo>
                  <a:pt x="449460" y="392311"/>
                </a:lnTo>
                <a:lnTo>
                  <a:pt x="186928" y="392311"/>
                </a:lnTo>
                <a:close/>
                <a:moveTo>
                  <a:pt x="186928" y="320278"/>
                </a:moveTo>
                <a:lnTo>
                  <a:pt x="186928" y="350639"/>
                </a:lnTo>
                <a:lnTo>
                  <a:pt x="449460" y="350639"/>
                </a:lnTo>
                <a:lnTo>
                  <a:pt x="449460" y="320278"/>
                </a:lnTo>
                <a:lnTo>
                  <a:pt x="186928" y="320278"/>
                </a:lnTo>
                <a:close/>
                <a:moveTo>
                  <a:pt x="547092" y="0"/>
                </a:moveTo>
                <a:lnTo>
                  <a:pt x="559593" y="63103"/>
                </a:lnTo>
                <a:lnTo>
                  <a:pt x="317896" y="71139"/>
                </a:lnTo>
                <a:cubicBezTo>
                  <a:pt x="314523" y="81260"/>
                  <a:pt x="310951" y="91281"/>
                  <a:pt x="307181" y="101203"/>
                </a:cubicBezTo>
                <a:lnTo>
                  <a:pt x="544710" y="101203"/>
                </a:lnTo>
                <a:lnTo>
                  <a:pt x="544710" y="152400"/>
                </a:lnTo>
                <a:lnTo>
                  <a:pt x="284857" y="152400"/>
                </a:lnTo>
                <a:cubicBezTo>
                  <a:pt x="279896" y="162718"/>
                  <a:pt x="274637" y="172839"/>
                  <a:pt x="269081" y="182761"/>
                </a:cubicBezTo>
                <a:lnTo>
                  <a:pt x="589954" y="182761"/>
                </a:lnTo>
                <a:lnTo>
                  <a:pt x="589954" y="236934"/>
                </a:lnTo>
                <a:lnTo>
                  <a:pt x="236041" y="236934"/>
                </a:lnTo>
                <a:cubicBezTo>
                  <a:pt x="229691" y="246261"/>
                  <a:pt x="223143" y="255389"/>
                  <a:pt x="216396" y="264318"/>
                </a:cubicBezTo>
                <a:lnTo>
                  <a:pt x="531018" y="264318"/>
                </a:lnTo>
                <a:lnTo>
                  <a:pt x="531018" y="573881"/>
                </a:lnTo>
                <a:lnTo>
                  <a:pt x="449460" y="573881"/>
                </a:lnTo>
                <a:lnTo>
                  <a:pt x="449460" y="551259"/>
                </a:lnTo>
                <a:lnTo>
                  <a:pt x="186928" y="551259"/>
                </a:lnTo>
                <a:lnTo>
                  <a:pt x="186928" y="573881"/>
                </a:lnTo>
                <a:lnTo>
                  <a:pt x="105370" y="573881"/>
                </a:lnTo>
                <a:lnTo>
                  <a:pt x="105370" y="385762"/>
                </a:lnTo>
                <a:cubicBezTo>
                  <a:pt x="82748" y="406400"/>
                  <a:pt x="58539" y="426442"/>
                  <a:pt x="32742" y="445889"/>
                </a:cubicBezTo>
                <a:cubicBezTo>
                  <a:pt x="23217" y="415329"/>
                  <a:pt x="12303" y="386357"/>
                  <a:pt x="0" y="358973"/>
                </a:cubicBezTo>
                <a:cubicBezTo>
                  <a:pt x="58340" y="323254"/>
                  <a:pt x="106461" y="282575"/>
                  <a:pt x="144363" y="236934"/>
                </a:cubicBezTo>
                <a:lnTo>
                  <a:pt x="1786" y="236934"/>
                </a:lnTo>
                <a:lnTo>
                  <a:pt x="1786" y="182761"/>
                </a:lnTo>
                <a:lnTo>
                  <a:pt x="183356" y="182761"/>
                </a:lnTo>
                <a:cubicBezTo>
                  <a:pt x="189309" y="172839"/>
                  <a:pt x="194964" y="162718"/>
                  <a:pt x="200322" y="152400"/>
                </a:cubicBezTo>
                <a:lnTo>
                  <a:pt x="47029" y="152400"/>
                </a:lnTo>
                <a:lnTo>
                  <a:pt x="47029" y="101203"/>
                </a:lnTo>
                <a:lnTo>
                  <a:pt x="222349" y="101203"/>
                </a:lnTo>
                <a:cubicBezTo>
                  <a:pt x="225722" y="92075"/>
                  <a:pt x="228699" y="82847"/>
                  <a:pt x="231278" y="73521"/>
                </a:cubicBezTo>
                <a:lnTo>
                  <a:pt x="41671" y="77986"/>
                </a:lnTo>
                <a:cubicBezTo>
                  <a:pt x="39290" y="55364"/>
                  <a:pt x="36115" y="34131"/>
                  <a:pt x="32146" y="14287"/>
                </a:cubicBezTo>
                <a:cubicBezTo>
                  <a:pt x="230584" y="13097"/>
                  <a:pt x="402232" y="8334"/>
                  <a:pt x="54709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4" name="任意多边形 13"/>
          <p:cNvSpPr/>
          <p:nvPr>
            <p:custDataLst>
              <p:tags r:id="rId12"/>
            </p:custDataLst>
          </p:nvPr>
        </p:nvSpPr>
        <p:spPr>
          <a:xfrm>
            <a:off x="7569201" y="2278063"/>
            <a:ext cx="1376363" cy="1376362"/>
          </a:xfrm>
          <a:custGeom>
            <a:avLst/>
            <a:gdLst>
              <a:gd name="connsiteX0" fmla="*/ 766921 w 1533844"/>
              <a:gd name="connsiteY0" fmla="*/ 180973 h 1533842"/>
              <a:gd name="connsiteX1" fmla="*/ 180974 w 1533844"/>
              <a:gd name="connsiteY1" fmla="*/ 766920 h 1533842"/>
              <a:gd name="connsiteX2" fmla="*/ 766921 w 1533844"/>
              <a:gd name="connsiteY2" fmla="*/ 1352867 h 1533842"/>
              <a:gd name="connsiteX3" fmla="*/ 1352868 w 1533844"/>
              <a:gd name="connsiteY3" fmla="*/ 766920 h 1533842"/>
              <a:gd name="connsiteX4" fmla="*/ 766921 w 1533844"/>
              <a:gd name="connsiteY4" fmla="*/ 180973 h 1533842"/>
              <a:gd name="connsiteX5" fmla="*/ 766922 w 1533844"/>
              <a:gd name="connsiteY5" fmla="*/ 0 h 1533842"/>
              <a:gd name="connsiteX6" fmla="*/ 1533844 w 1533844"/>
              <a:gd name="connsiteY6" fmla="*/ 766921 h 1533842"/>
              <a:gd name="connsiteX7" fmla="*/ 766922 w 1533844"/>
              <a:gd name="connsiteY7" fmla="*/ 1533842 h 1533842"/>
              <a:gd name="connsiteX8" fmla="*/ 0 w 1533844"/>
              <a:gd name="connsiteY8" fmla="*/ 766921 h 1533842"/>
              <a:gd name="connsiteX9" fmla="*/ 766922 w 1533844"/>
              <a:gd name="connsiteY9" fmla="*/ 0 h 153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3844" h="1533842">
                <a:moveTo>
                  <a:pt x="766921" y="180973"/>
                </a:moveTo>
                <a:cubicBezTo>
                  <a:pt x="443311" y="180973"/>
                  <a:pt x="180974" y="443310"/>
                  <a:pt x="180974" y="766920"/>
                </a:cubicBezTo>
                <a:cubicBezTo>
                  <a:pt x="180974" y="1090530"/>
                  <a:pt x="443311" y="1352867"/>
                  <a:pt x="766921" y="1352867"/>
                </a:cubicBezTo>
                <a:cubicBezTo>
                  <a:pt x="1090531" y="1352867"/>
                  <a:pt x="1352868" y="1090530"/>
                  <a:pt x="1352868" y="766920"/>
                </a:cubicBezTo>
                <a:cubicBezTo>
                  <a:pt x="1352868" y="443310"/>
                  <a:pt x="1090531" y="180973"/>
                  <a:pt x="766921" y="180973"/>
                </a:cubicBezTo>
                <a:close/>
                <a:moveTo>
                  <a:pt x="766922" y="0"/>
                </a:moveTo>
                <a:cubicBezTo>
                  <a:pt x="1190481" y="0"/>
                  <a:pt x="1533844" y="343362"/>
                  <a:pt x="1533844" y="766921"/>
                </a:cubicBezTo>
                <a:cubicBezTo>
                  <a:pt x="1533844" y="1190480"/>
                  <a:pt x="1190481" y="1533842"/>
                  <a:pt x="766922" y="1533842"/>
                </a:cubicBezTo>
                <a:cubicBezTo>
                  <a:pt x="343363" y="1533842"/>
                  <a:pt x="0" y="1190480"/>
                  <a:pt x="0" y="766921"/>
                </a:cubicBezTo>
                <a:cubicBezTo>
                  <a:pt x="0" y="343362"/>
                  <a:pt x="343363" y="0"/>
                  <a:pt x="766922" y="0"/>
                </a:cubicBezTo>
                <a:close/>
              </a:path>
            </a:pathLst>
          </a:custGeom>
          <a:solidFill>
            <a:srgbClr val="FFFFFF"/>
          </a:solidFill>
          <a:ln>
            <a:noFill/>
          </a:ln>
          <a:effectLst>
            <a:outerShdw blurRad="50800" dist="38100" dir="2700000" algn="tl"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5" name="椭圆 14"/>
          <p:cNvSpPr/>
          <p:nvPr>
            <p:custDataLst>
              <p:tags r:id="rId13"/>
            </p:custDataLst>
          </p:nvPr>
        </p:nvSpPr>
        <p:spPr>
          <a:xfrm>
            <a:off x="7650164" y="2352675"/>
            <a:ext cx="1214437" cy="1214438"/>
          </a:xfrm>
          <a:prstGeom prst="ellipse">
            <a:avLst/>
          </a:prstGeom>
          <a:noFill/>
          <a:ln>
            <a:solidFill>
              <a:schemeClr val="accent1">
                <a:lumMod val="60000"/>
                <a:lumOff val="4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6" name="任意多边形 15"/>
          <p:cNvSpPr>
            <a:spLocks noChangeAspect="1"/>
          </p:cNvSpPr>
          <p:nvPr>
            <p:custDataLst>
              <p:tags r:id="rId14"/>
            </p:custDataLst>
          </p:nvPr>
        </p:nvSpPr>
        <p:spPr>
          <a:xfrm>
            <a:off x="3733801" y="2686051"/>
            <a:ext cx="969963" cy="969963"/>
          </a:xfrm>
          <a:custGeom>
            <a:avLst/>
            <a:gdLst>
              <a:gd name="connsiteX0" fmla="*/ 157193 w 970530"/>
              <a:gd name="connsiteY0" fmla="*/ 238654 h 968938"/>
              <a:gd name="connsiteX1" fmla="*/ 154926 w 970530"/>
              <a:gd name="connsiteY1" fmla="*/ 240047 h 968938"/>
              <a:gd name="connsiteX2" fmla="*/ 158049 w 970530"/>
              <a:gd name="connsiteY2" fmla="*/ 240047 h 968938"/>
              <a:gd name="connsiteX3" fmla="*/ 152692 w 970530"/>
              <a:gd name="connsiteY3" fmla="*/ 236963 h 968938"/>
              <a:gd name="connsiteX4" fmla="*/ 152692 w 970530"/>
              <a:gd name="connsiteY4" fmla="*/ 240047 h 968938"/>
              <a:gd name="connsiteX5" fmla="*/ 154587 w 970530"/>
              <a:gd name="connsiteY5" fmla="*/ 240047 h 968938"/>
              <a:gd name="connsiteX6" fmla="*/ 148213 w 970530"/>
              <a:gd name="connsiteY6" fmla="*/ 229675 h 968938"/>
              <a:gd name="connsiteX7" fmla="*/ 145947 w 970530"/>
              <a:gd name="connsiteY7" fmla="*/ 231066 h 968938"/>
              <a:gd name="connsiteX8" fmla="*/ 149068 w 970530"/>
              <a:gd name="connsiteY8" fmla="*/ 231066 h 968938"/>
              <a:gd name="connsiteX9" fmla="*/ 143712 w 970530"/>
              <a:gd name="connsiteY9" fmla="*/ 227983 h 968938"/>
              <a:gd name="connsiteX10" fmla="*/ 143712 w 970530"/>
              <a:gd name="connsiteY10" fmla="*/ 231066 h 968938"/>
              <a:gd name="connsiteX11" fmla="*/ 145606 w 970530"/>
              <a:gd name="connsiteY11" fmla="*/ 231066 h 968938"/>
              <a:gd name="connsiteX12" fmla="*/ 139233 w 970530"/>
              <a:gd name="connsiteY12" fmla="*/ 220695 h 968938"/>
              <a:gd name="connsiteX13" fmla="*/ 136967 w 970530"/>
              <a:gd name="connsiteY13" fmla="*/ 222086 h 968938"/>
              <a:gd name="connsiteX14" fmla="*/ 140088 w 970530"/>
              <a:gd name="connsiteY14" fmla="*/ 222086 h 968938"/>
              <a:gd name="connsiteX15" fmla="*/ 134732 w 970530"/>
              <a:gd name="connsiteY15" fmla="*/ 219003 h 968938"/>
              <a:gd name="connsiteX16" fmla="*/ 134732 w 970530"/>
              <a:gd name="connsiteY16" fmla="*/ 222086 h 968938"/>
              <a:gd name="connsiteX17" fmla="*/ 136626 w 970530"/>
              <a:gd name="connsiteY17" fmla="*/ 222086 h 968938"/>
              <a:gd name="connsiteX18" fmla="*/ 130253 w 970530"/>
              <a:gd name="connsiteY18" fmla="*/ 211715 h 968938"/>
              <a:gd name="connsiteX19" fmla="*/ 127987 w 970530"/>
              <a:gd name="connsiteY19" fmla="*/ 213106 h 968938"/>
              <a:gd name="connsiteX20" fmla="*/ 131108 w 970530"/>
              <a:gd name="connsiteY20" fmla="*/ 213106 h 968938"/>
              <a:gd name="connsiteX21" fmla="*/ 125752 w 970530"/>
              <a:gd name="connsiteY21" fmla="*/ 210023 h 968938"/>
              <a:gd name="connsiteX22" fmla="*/ 125752 w 970530"/>
              <a:gd name="connsiteY22" fmla="*/ 213106 h 968938"/>
              <a:gd name="connsiteX23" fmla="*/ 127646 w 970530"/>
              <a:gd name="connsiteY23" fmla="*/ 213106 h 968938"/>
              <a:gd name="connsiteX24" fmla="*/ 121272 w 970530"/>
              <a:gd name="connsiteY24" fmla="*/ 202733 h 968938"/>
              <a:gd name="connsiteX25" fmla="*/ 119005 w 970530"/>
              <a:gd name="connsiteY25" fmla="*/ 204126 h 968938"/>
              <a:gd name="connsiteX26" fmla="*/ 122128 w 970530"/>
              <a:gd name="connsiteY26" fmla="*/ 204126 h 968938"/>
              <a:gd name="connsiteX27" fmla="*/ 116771 w 970530"/>
              <a:gd name="connsiteY27" fmla="*/ 201042 h 968938"/>
              <a:gd name="connsiteX28" fmla="*/ 116771 w 970530"/>
              <a:gd name="connsiteY28" fmla="*/ 204126 h 968938"/>
              <a:gd name="connsiteX29" fmla="*/ 118666 w 970530"/>
              <a:gd name="connsiteY29" fmla="*/ 204126 h 968938"/>
              <a:gd name="connsiteX30" fmla="*/ 112292 w 970530"/>
              <a:gd name="connsiteY30" fmla="*/ 193754 h 968938"/>
              <a:gd name="connsiteX31" fmla="*/ 111919 w 970530"/>
              <a:gd name="connsiteY31" fmla="*/ 193983 h 968938"/>
              <a:gd name="connsiteX32" fmla="*/ 111919 w 970530"/>
              <a:gd name="connsiteY32" fmla="*/ 195145 h 968938"/>
              <a:gd name="connsiteX33" fmla="*/ 113147 w 970530"/>
              <a:gd name="connsiteY33" fmla="*/ 195145 h 968938"/>
              <a:gd name="connsiteX34" fmla="*/ 233958 w 970530"/>
              <a:gd name="connsiteY34" fmla="*/ 0 h 968938"/>
              <a:gd name="connsiteX35" fmla="*/ 320874 w 970530"/>
              <a:gd name="connsiteY35" fmla="*/ 8930 h 968938"/>
              <a:gd name="connsiteX36" fmla="*/ 315034 w 970530"/>
              <a:gd name="connsiteY36" fmla="*/ 21406 h 968938"/>
              <a:gd name="connsiteX37" fmla="*/ 325726 w 970530"/>
              <a:gd name="connsiteY37" fmla="*/ 22505 h 968938"/>
              <a:gd name="connsiteX38" fmla="*/ 322127 w 970530"/>
              <a:gd name="connsiteY38" fmla="*/ 30193 h 968938"/>
              <a:gd name="connsiteX39" fmla="*/ 334707 w 970530"/>
              <a:gd name="connsiteY39" fmla="*/ 31486 h 968938"/>
              <a:gd name="connsiteX40" fmla="*/ 331109 w 970530"/>
              <a:gd name="connsiteY40" fmla="*/ 39174 h 968938"/>
              <a:gd name="connsiteX41" fmla="*/ 343687 w 970530"/>
              <a:gd name="connsiteY41" fmla="*/ 40466 h 968938"/>
              <a:gd name="connsiteX42" fmla="*/ 340089 w 970530"/>
              <a:gd name="connsiteY42" fmla="*/ 48154 h 968938"/>
              <a:gd name="connsiteX43" fmla="*/ 352667 w 970530"/>
              <a:gd name="connsiteY43" fmla="*/ 49446 h 968938"/>
              <a:gd name="connsiteX44" fmla="*/ 349069 w 970530"/>
              <a:gd name="connsiteY44" fmla="*/ 57134 h 968938"/>
              <a:gd name="connsiteX45" fmla="*/ 361647 w 970530"/>
              <a:gd name="connsiteY45" fmla="*/ 58426 h 968938"/>
              <a:gd name="connsiteX46" fmla="*/ 358622 w 970530"/>
              <a:gd name="connsiteY46" fmla="*/ 64889 h 968938"/>
              <a:gd name="connsiteX47" fmla="*/ 370285 w 970530"/>
              <a:gd name="connsiteY47" fmla="*/ 64889 h 968938"/>
              <a:gd name="connsiteX48" fmla="*/ 370285 w 970530"/>
              <a:gd name="connsiteY48" fmla="*/ 67372 h 968938"/>
              <a:gd name="connsiteX49" fmla="*/ 370628 w 970530"/>
              <a:gd name="connsiteY49" fmla="*/ 67407 h 968938"/>
              <a:gd name="connsiteX50" fmla="*/ 370285 w 970530"/>
              <a:gd name="connsiteY50" fmla="*/ 68140 h 968938"/>
              <a:gd name="connsiteX51" fmla="*/ 370285 w 970530"/>
              <a:gd name="connsiteY51" fmla="*/ 75429 h 968938"/>
              <a:gd name="connsiteX52" fmla="*/ 379608 w 970530"/>
              <a:gd name="connsiteY52" fmla="*/ 76387 h 968938"/>
              <a:gd name="connsiteX53" fmla="*/ 376010 w 970530"/>
              <a:gd name="connsiteY53" fmla="*/ 84075 h 968938"/>
              <a:gd name="connsiteX54" fmla="*/ 388588 w 970530"/>
              <a:gd name="connsiteY54" fmla="*/ 85367 h 968938"/>
              <a:gd name="connsiteX55" fmla="*/ 384990 w 970530"/>
              <a:gd name="connsiteY55" fmla="*/ 93055 h 968938"/>
              <a:gd name="connsiteX56" fmla="*/ 397568 w 970530"/>
              <a:gd name="connsiteY56" fmla="*/ 94347 h 968938"/>
              <a:gd name="connsiteX57" fmla="*/ 393969 w 970530"/>
              <a:gd name="connsiteY57" fmla="*/ 102035 h 968938"/>
              <a:gd name="connsiteX58" fmla="*/ 406549 w 970530"/>
              <a:gd name="connsiteY58" fmla="*/ 103328 h 968938"/>
              <a:gd name="connsiteX59" fmla="*/ 402951 w 970530"/>
              <a:gd name="connsiteY59" fmla="*/ 111015 h 968938"/>
              <a:gd name="connsiteX60" fmla="*/ 415529 w 970530"/>
              <a:gd name="connsiteY60" fmla="*/ 112308 h 968938"/>
              <a:gd name="connsiteX61" fmla="*/ 413482 w 970530"/>
              <a:gd name="connsiteY61" fmla="*/ 116681 h 968938"/>
              <a:gd name="connsiteX62" fmla="*/ 478036 w 970530"/>
              <a:gd name="connsiteY62" fmla="*/ 116681 h 968938"/>
              <a:gd name="connsiteX63" fmla="*/ 478036 w 970530"/>
              <a:gd name="connsiteY63" fmla="*/ 10120 h 968938"/>
              <a:gd name="connsiteX64" fmla="*/ 551260 w 970530"/>
              <a:gd name="connsiteY64" fmla="*/ 10120 h 968938"/>
              <a:gd name="connsiteX65" fmla="*/ 551260 w 970530"/>
              <a:gd name="connsiteY65" fmla="*/ 23695 h 968938"/>
              <a:gd name="connsiteX66" fmla="*/ 556112 w 970530"/>
              <a:gd name="connsiteY66" fmla="*/ 23695 h 968938"/>
              <a:gd name="connsiteX67" fmla="*/ 556112 w 970530"/>
              <a:gd name="connsiteY67" fmla="*/ 32676 h 968938"/>
              <a:gd name="connsiteX68" fmla="*/ 565093 w 970530"/>
              <a:gd name="connsiteY68" fmla="*/ 32676 h 968938"/>
              <a:gd name="connsiteX69" fmla="*/ 565093 w 970530"/>
              <a:gd name="connsiteY69" fmla="*/ 41656 h 968938"/>
              <a:gd name="connsiteX70" fmla="*/ 574073 w 970530"/>
              <a:gd name="connsiteY70" fmla="*/ 41656 h 968938"/>
              <a:gd name="connsiteX71" fmla="*/ 574073 w 970530"/>
              <a:gd name="connsiteY71" fmla="*/ 50636 h 968938"/>
              <a:gd name="connsiteX72" fmla="*/ 583053 w 970530"/>
              <a:gd name="connsiteY72" fmla="*/ 50636 h 968938"/>
              <a:gd name="connsiteX73" fmla="*/ 583053 w 970530"/>
              <a:gd name="connsiteY73" fmla="*/ 59616 h 968938"/>
              <a:gd name="connsiteX74" fmla="*/ 592033 w 970530"/>
              <a:gd name="connsiteY74" fmla="*/ 59616 h 968938"/>
              <a:gd name="connsiteX75" fmla="*/ 592033 w 970530"/>
              <a:gd name="connsiteY75" fmla="*/ 68597 h 968938"/>
              <a:gd name="connsiteX76" fmla="*/ 601014 w 970530"/>
              <a:gd name="connsiteY76" fmla="*/ 68597 h 968938"/>
              <a:gd name="connsiteX77" fmla="*/ 601014 w 970530"/>
              <a:gd name="connsiteY77" fmla="*/ 77577 h 968938"/>
              <a:gd name="connsiteX78" fmla="*/ 609994 w 970530"/>
              <a:gd name="connsiteY78" fmla="*/ 77577 h 968938"/>
              <a:gd name="connsiteX79" fmla="*/ 609994 w 970530"/>
              <a:gd name="connsiteY79" fmla="*/ 86557 h 968938"/>
              <a:gd name="connsiteX80" fmla="*/ 618974 w 970530"/>
              <a:gd name="connsiteY80" fmla="*/ 86557 h 968938"/>
              <a:gd name="connsiteX81" fmla="*/ 618974 w 970530"/>
              <a:gd name="connsiteY81" fmla="*/ 95537 h 968938"/>
              <a:gd name="connsiteX82" fmla="*/ 627954 w 970530"/>
              <a:gd name="connsiteY82" fmla="*/ 95537 h 968938"/>
              <a:gd name="connsiteX83" fmla="*/ 627954 w 970530"/>
              <a:gd name="connsiteY83" fmla="*/ 104518 h 968938"/>
              <a:gd name="connsiteX84" fmla="*/ 636935 w 970530"/>
              <a:gd name="connsiteY84" fmla="*/ 104518 h 968938"/>
              <a:gd name="connsiteX85" fmla="*/ 636935 w 970530"/>
              <a:gd name="connsiteY85" fmla="*/ 113498 h 968938"/>
              <a:gd name="connsiteX86" fmla="*/ 645915 w 970530"/>
              <a:gd name="connsiteY86" fmla="*/ 113498 h 968938"/>
              <a:gd name="connsiteX87" fmla="*/ 645915 w 970530"/>
              <a:gd name="connsiteY87" fmla="*/ 122478 h 968938"/>
              <a:gd name="connsiteX88" fmla="*/ 654895 w 970530"/>
              <a:gd name="connsiteY88" fmla="*/ 122478 h 968938"/>
              <a:gd name="connsiteX89" fmla="*/ 654895 w 970530"/>
              <a:gd name="connsiteY89" fmla="*/ 131458 h 968938"/>
              <a:gd name="connsiteX90" fmla="*/ 663875 w 970530"/>
              <a:gd name="connsiteY90" fmla="*/ 131458 h 968938"/>
              <a:gd name="connsiteX91" fmla="*/ 663875 w 970530"/>
              <a:gd name="connsiteY91" fmla="*/ 140439 h 968938"/>
              <a:gd name="connsiteX92" fmla="*/ 672856 w 970530"/>
              <a:gd name="connsiteY92" fmla="*/ 140439 h 968938"/>
              <a:gd name="connsiteX93" fmla="*/ 672856 w 970530"/>
              <a:gd name="connsiteY93" fmla="*/ 149419 h 968938"/>
              <a:gd name="connsiteX94" fmla="*/ 681836 w 970530"/>
              <a:gd name="connsiteY94" fmla="*/ 149419 h 968938"/>
              <a:gd name="connsiteX95" fmla="*/ 681836 w 970530"/>
              <a:gd name="connsiteY95" fmla="*/ 158399 h 968938"/>
              <a:gd name="connsiteX96" fmla="*/ 690816 w 970530"/>
              <a:gd name="connsiteY96" fmla="*/ 158399 h 968938"/>
              <a:gd name="connsiteX97" fmla="*/ 690816 w 970530"/>
              <a:gd name="connsiteY97" fmla="*/ 167379 h 968938"/>
              <a:gd name="connsiteX98" fmla="*/ 699796 w 970530"/>
              <a:gd name="connsiteY98" fmla="*/ 167379 h 968938"/>
              <a:gd name="connsiteX99" fmla="*/ 699796 w 970530"/>
              <a:gd name="connsiteY99" fmla="*/ 176360 h 968938"/>
              <a:gd name="connsiteX100" fmla="*/ 708777 w 970530"/>
              <a:gd name="connsiteY100" fmla="*/ 176360 h 968938"/>
              <a:gd name="connsiteX101" fmla="*/ 708777 w 970530"/>
              <a:gd name="connsiteY101" fmla="*/ 185340 h 968938"/>
              <a:gd name="connsiteX102" fmla="*/ 717757 w 970530"/>
              <a:gd name="connsiteY102" fmla="*/ 185340 h 968938"/>
              <a:gd name="connsiteX103" fmla="*/ 717757 w 970530"/>
              <a:gd name="connsiteY103" fmla="*/ 194320 h 968938"/>
              <a:gd name="connsiteX104" fmla="*/ 726737 w 970530"/>
              <a:gd name="connsiteY104" fmla="*/ 194320 h 968938"/>
              <a:gd name="connsiteX105" fmla="*/ 726737 w 970530"/>
              <a:gd name="connsiteY105" fmla="*/ 203300 h 968938"/>
              <a:gd name="connsiteX106" fmla="*/ 735717 w 970530"/>
              <a:gd name="connsiteY106" fmla="*/ 203300 h 968938"/>
              <a:gd name="connsiteX107" fmla="*/ 735717 w 970530"/>
              <a:gd name="connsiteY107" fmla="*/ 212280 h 968938"/>
              <a:gd name="connsiteX108" fmla="*/ 744697 w 970530"/>
              <a:gd name="connsiteY108" fmla="*/ 212280 h 968938"/>
              <a:gd name="connsiteX109" fmla="*/ 744697 w 970530"/>
              <a:gd name="connsiteY109" fmla="*/ 221261 h 968938"/>
              <a:gd name="connsiteX110" fmla="*/ 753678 w 970530"/>
              <a:gd name="connsiteY110" fmla="*/ 221261 h 968938"/>
              <a:gd name="connsiteX111" fmla="*/ 753678 w 970530"/>
              <a:gd name="connsiteY111" fmla="*/ 230241 h 968938"/>
              <a:gd name="connsiteX112" fmla="*/ 762658 w 970530"/>
              <a:gd name="connsiteY112" fmla="*/ 230241 h 968938"/>
              <a:gd name="connsiteX113" fmla="*/ 762658 w 970530"/>
              <a:gd name="connsiteY113" fmla="*/ 239221 h 968938"/>
              <a:gd name="connsiteX114" fmla="*/ 771638 w 970530"/>
              <a:gd name="connsiteY114" fmla="*/ 239221 h 968938"/>
              <a:gd name="connsiteX115" fmla="*/ 771638 w 970530"/>
              <a:gd name="connsiteY115" fmla="*/ 248202 h 968938"/>
              <a:gd name="connsiteX116" fmla="*/ 780619 w 970530"/>
              <a:gd name="connsiteY116" fmla="*/ 248202 h 968938"/>
              <a:gd name="connsiteX117" fmla="*/ 780619 w 970530"/>
              <a:gd name="connsiteY117" fmla="*/ 256174 h 968938"/>
              <a:gd name="connsiteX118" fmla="*/ 781627 w 970530"/>
              <a:gd name="connsiteY118" fmla="*/ 257182 h 968938"/>
              <a:gd name="connsiteX119" fmla="*/ 789599 w 970530"/>
              <a:gd name="connsiteY119" fmla="*/ 257182 h 968938"/>
              <a:gd name="connsiteX120" fmla="*/ 789599 w 970530"/>
              <a:gd name="connsiteY120" fmla="*/ 265154 h 968938"/>
              <a:gd name="connsiteX121" fmla="*/ 790607 w 970530"/>
              <a:gd name="connsiteY121" fmla="*/ 266162 h 968938"/>
              <a:gd name="connsiteX122" fmla="*/ 798579 w 970530"/>
              <a:gd name="connsiteY122" fmla="*/ 266162 h 968938"/>
              <a:gd name="connsiteX123" fmla="*/ 798579 w 970530"/>
              <a:gd name="connsiteY123" fmla="*/ 274134 h 968938"/>
              <a:gd name="connsiteX124" fmla="*/ 799588 w 970530"/>
              <a:gd name="connsiteY124" fmla="*/ 275143 h 968938"/>
              <a:gd name="connsiteX125" fmla="*/ 807560 w 970530"/>
              <a:gd name="connsiteY125" fmla="*/ 275143 h 968938"/>
              <a:gd name="connsiteX126" fmla="*/ 807560 w 970530"/>
              <a:gd name="connsiteY126" fmla="*/ 283115 h 968938"/>
              <a:gd name="connsiteX127" fmla="*/ 970530 w 970530"/>
              <a:gd name="connsiteY127" fmla="*/ 446085 h 968938"/>
              <a:gd name="connsiteX128" fmla="*/ 934646 w 970530"/>
              <a:gd name="connsiteY128" fmla="*/ 561686 h 968938"/>
              <a:gd name="connsiteX129" fmla="*/ 438360 w 970530"/>
              <a:gd name="connsiteY129" fmla="*/ 968734 h 968938"/>
              <a:gd name="connsiteX130" fmla="*/ 436340 w 970530"/>
              <a:gd name="connsiteY130" fmla="*/ 968938 h 968938"/>
              <a:gd name="connsiteX131" fmla="*/ 246591 w 970530"/>
              <a:gd name="connsiteY131" fmla="*/ 779189 h 968938"/>
              <a:gd name="connsiteX132" fmla="*/ 248087 w 970530"/>
              <a:gd name="connsiteY132" fmla="*/ 777693 h 968938"/>
              <a:gd name="connsiteX133" fmla="*/ 240094 w 970530"/>
              <a:gd name="connsiteY133" fmla="*/ 768036 h 968938"/>
              <a:gd name="connsiteX134" fmla="*/ 239176 w 970530"/>
              <a:gd name="connsiteY134" fmla="*/ 768797 h 968938"/>
              <a:gd name="connsiteX135" fmla="*/ 231114 w 970530"/>
              <a:gd name="connsiteY135" fmla="*/ 759056 h 968938"/>
              <a:gd name="connsiteX136" fmla="*/ 230196 w 970530"/>
              <a:gd name="connsiteY136" fmla="*/ 759817 h 968938"/>
              <a:gd name="connsiteX137" fmla="*/ 222134 w 970530"/>
              <a:gd name="connsiteY137" fmla="*/ 750076 h 968938"/>
              <a:gd name="connsiteX138" fmla="*/ 221216 w 970530"/>
              <a:gd name="connsiteY138" fmla="*/ 750837 h 968938"/>
              <a:gd name="connsiteX139" fmla="*/ 213153 w 970530"/>
              <a:gd name="connsiteY139" fmla="*/ 741094 h 968938"/>
              <a:gd name="connsiteX140" fmla="*/ 212235 w 970530"/>
              <a:gd name="connsiteY140" fmla="*/ 741856 h 968938"/>
              <a:gd name="connsiteX141" fmla="*/ 204173 w 970530"/>
              <a:gd name="connsiteY141" fmla="*/ 732115 h 968938"/>
              <a:gd name="connsiteX142" fmla="*/ 203255 w 970530"/>
              <a:gd name="connsiteY142" fmla="*/ 732876 h 968938"/>
              <a:gd name="connsiteX143" fmla="*/ 195193 w 970530"/>
              <a:gd name="connsiteY143" fmla="*/ 723135 h 968938"/>
              <a:gd name="connsiteX144" fmla="*/ 194275 w 970530"/>
              <a:gd name="connsiteY144" fmla="*/ 723896 h 968938"/>
              <a:gd name="connsiteX145" fmla="*/ 186213 w 970530"/>
              <a:gd name="connsiteY145" fmla="*/ 714155 h 968938"/>
              <a:gd name="connsiteX146" fmla="*/ 185295 w 970530"/>
              <a:gd name="connsiteY146" fmla="*/ 714916 h 968938"/>
              <a:gd name="connsiteX147" fmla="*/ 177232 w 970530"/>
              <a:gd name="connsiteY147" fmla="*/ 705173 h 968938"/>
              <a:gd name="connsiteX148" fmla="*/ 176314 w 970530"/>
              <a:gd name="connsiteY148" fmla="*/ 705935 h 968938"/>
              <a:gd name="connsiteX149" fmla="*/ 168252 w 970530"/>
              <a:gd name="connsiteY149" fmla="*/ 696194 h 968938"/>
              <a:gd name="connsiteX150" fmla="*/ 167334 w 970530"/>
              <a:gd name="connsiteY150" fmla="*/ 696955 h 968938"/>
              <a:gd name="connsiteX151" fmla="*/ 159272 w 970530"/>
              <a:gd name="connsiteY151" fmla="*/ 687214 h 968938"/>
              <a:gd name="connsiteX152" fmla="*/ 158354 w 970530"/>
              <a:gd name="connsiteY152" fmla="*/ 687975 h 968938"/>
              <a:gd name="connsiteX153" fmla="*/ 150292 w 970530"/>
              <a:gd name="connsiteY153" fmla="*/ 678234 h 968938"/>
              <a:gd name="connsiteX154" fmla="*/ 149374 w 970530"/>
              <a:gd name="connsiteY154" fmla="*/ 678995 h 968938"/>
              <a:gd name="connsiteX155" fmla="*/ 141311 w 970530"/>
              <a:gd name="connsiteY155" fmla="*/ 669252 h 968938"/>
              <a:gd name="connsiteX156" fmla="*/ 140393 w 970530"/>
              <a:gd name="connsiteY156" fmla="*/ 670014 h 968938"/>
              <a:gd name="connsiteX157" fmla="*/ 132331 w 970530"/>
              <a:gd name="connsiteY157" fmla="*/ 660273 h 968938"/>
              <a:gd name="connsiteX158" fmla="*/ 131413 w 970530"/>
              <a:gd name="connsiteY158" fmla="*/ 661034 h 968938"/>
              <a:gd name="connsiteX159" fmla="*/ 123351 w 970530"/>
              <a:gd name="connsiteY159" fmla="*/ 651293 h 968938"/>
              <a:gd name="connsiteX160" fmla="*/ 122433 w 970530"/>
              <a:gd name="connsiteY160" fmla="*/ 652054 h 968938"/>
              <a:gd name="connsiteX161" fmla="*/ 114371 w 970530"/>
              <a:gd name="connsiteY161" fmla="*/ 642313 h 968938"/>
              <a:gd name="connsiteX162" fmla="*/ 113453 w 970530"/>
              <a:gd name="connsiteY162" fmla="*/ 643074 h 968938"/>
              <a:gd name="connsiteX163" fmla="*/ 105390 w 970530"/>
              <a:gd name="connsiteY163" fmla="*/ 633331 h 968938"/>
              <a:gd name="connsiteX164" fmla="*/ 104472 w 970530"/>
              <a:gd name="connsiteY164" fmla="*/ 634093 h 968938"/>
              <a:gd name="connsiteX165" fmla="*/ 96410 w 970530"/>
              <a:gd name="connsiteY165" fmla="*/ 624352 h 968938"/>
              <a:gd name="connsiteX166" fmla="*/ 95492 w 970530"/>
              <a:gd name="connsiteY166" fmla="*/ 625113 h 968938"/>
              <a:gd name="connsiteX167" fmla="*/ 87430 w 970530"/>
              <a:gd name="connsiteY167" fmla="*/ 615372 h 968938"/>
              <a:gd name="connsiteX168" fmla="*/ 86512 w 970530"/>
              <a:gd name="connsiteY168" fmla="*/ 616133 h 968938"/>
              <a:gd name="connsiteX169" fmla="*/ 78450 w 970530"/>
              <a:gd name="connsiteY169" fmla="*/ 606392 h 968938"/>
              <a:gd name="connsiteX170" fmla="*/ 77532 w 970530"/>
              <a:gd name="connsiteY170" fmla="*/ 607153 h 968938"/>
              <a:gd name="connsiteX171" fmla="*/ 69469 w 970530"/>
              <a:gd name="connsiteY171" fmla="*/ 597410 h 968938"/>
              <a:gd name="connsiteX172" fmla="*/ 68551 w 970530"/>
              <a:gd name="connsiteY172" fmla="*/ 598172 h 968938"/>
              <a:gd name="connsiteX173" fmla="*/ 25688 w 970530"/>
              <a:gd name="connsiteY173" fmla="*/ 546380 h 968938"/>
              <a:gd name="connsiteX174" fmla="*/ 28430 w 970530"/>
              <a:gd name="connsiteY174" fmla="*/ 541981 h 968938"/>
              <a:gd name="connsiteX175" fmla="*/ 20836 w 970530"/>
              <a:gd name="connsiteY175" fmla="*/ 532805 h 968938"/>
              <a:gd name="connsiteX176" fmla="*/ 39886 w 970530"/>
              <a:gd name="connsiteY176" fmla="*/ 482798 h 968938"/>
              <a:gd name="connsiteX177" fmla="*/ 39886 w 970530"/>
              <a:gd name="connsiteY177" fmla="*/ 299477 h 968938"/>
              <a:gd name="connsiteX178" fmla="*/ 31793 w 970530"/>
              <a:gd name="connsiteY178" fmla="*/ 299477 h 968938"/>
              <a:gd name="connsiteX179" fmla="*/ 31793 w 970530"/>
              <a:gd name="connsiteY179" fmla="*/ 290497 h 968938"/>
              <a:gd name="connsiteX180" fmla="*/ 22813 w 970530"/>
              <a:gd name="connsiteY180" fmla="*/ 290497 h 968938"/>
              <a:gd name="connsiteX181" fmla="*/ 22813 w 970530"/>
              <a:gd name="connsiteY181" fmla="*/ 281517 h 968938"/>
              <a:gd name="connsiteX182" fmla="*/ 13833 w 970530"/>
              <a:gd name="connsiteY182" fmla="*/ 281517 h 968938"/>
              <a:gd name="connsiteX183" fmla="*/ 13833 w 970530"/>
              <a:gd name="connsiteY183" fmla="*/ 272536 h 968938"/>
              <a:gd name="connsiteX184" fmla="*/ 4852 w 970530"/>
              <a:gd name="connsiteY184" fmla="*/ 272536 h 968938"/>
              <a:gd name="connsiteX185" fmla="*/ 4852 w 970530"/>
              <a:gd name="connsiteY185" fmla="*/ 258961 h 968938"/>
              <a:gd name="connsiteX186" fmla="*/ 0 w 970530"/>
              <a:gd name="connsiteY186" fmla="*/ 258961 h 968938"/>
              <a:gd name="connsiteX187" fmla="*/ 0 w 970530"/>
              <a:gd name="connsiteY187" fmla="*/ 181570 h 968938"/>
              <a:gd name="connsiteX188" fmla="*/ 97882 w 970530"/>
              <a:gd name="connsiteY188" fmla="*/ 181570 h 968938"/>
              <a:gd name="connsiteX189" fmla="*/ 94332 w 970530"/>
              <a:gd name="connsiteY189" fmla="*/ 175794 h 968938"/>
              <a:gd name="connsiteX190" fmla="*/ 91819 w 970530"/>
              <a:gd name="connsiteY190" fmla="*/ 177337 h 968938"/>
              <a:gd name="connsiteX191" fmla="*/ 85351 w 970530"/>
              <a:gd name="connsiteY191" fmla="*/ 166812 h 968938"/>
              <a:gd name="connsiteX192" fmla="*/ 82838 w 970530"/>
              <a:gd name="connsiteY192" fmla="*/ 168356 h 968938"/>
              <a:gd name="connsiteX193" fmla="*/ 17354 w 970530"/>
              <a:gd name="connsiteY193" fmla="*/ 61795 h 968938"/>
              <a:gd name="connsiteX194" fmla="*/ 19904 w 970530"/>
              <a:gd name="connsiteY194" fmla="*/ 60265 h 968938"/>
              <a:gd name="connsiteX195" fmla="*/ 12502 w 970530"/>
              <a:gd name="connsiteY195" fmla="*/ 48220 h 968938"/>
              <a:gd name="connsiteX196" fmla="*/ 75010 w 970530"/>
              <a:gd name="connsiteY196" fmla="*/ 10716 h 968938"/>
              <a:gd name="connsiteX197" fmla="*/ 97120 w 970530"/>
              <a:gd name="connsiteY197" fmla="*/ 42673 h 968938"/>
              <a:gd name="connsiteX198" fmla="*/ 97823 w 970530"/>
              <a:gd name="connsiteY198" fmla="*/ 42252 h 968938"/>
              <a:gd name="connsiteX199" fmla="*/ 104847 w 970530"/>
              <a:gd name="connsiteY199" fmla="*/ 52405 h 968938"/>
              <a:gd name="connsiteX200" fmla="*/ 106803 w 970530"/>
              <a:gd name="connsiteY200" fmla="*/ 51232 h 968938"/>
              <a:gd name="connsiteX201" fmla="*/ 113827 w 970530"/>
              <a:gd name="connsiteY201" fmla="*/ 61385 h 968938"/>
              <a:gd name="connsiteX202" fmla="*/ 115783 w 970530"/>
              <a:gd name="connsiteY202" fmla="*/ 60212 h 968938"/>
              <a:gd name="connsiteX203" fmla="*/ 122808 w 970530"/>
              <a:gd name="connsiteY203" fmla="*/ 70366 h 968938"/>
              <a:gd name="connsiteX204" fmla="*/ 124764 w 970530"/>
              <a:gd name="connsiteY204" fmla="*/ 69193 h 968938"/>
              <a:gd name="connsiteX205" fmla="*/ 131788 w 970530"/>
              <a:gd name="connsiteY205" fmla="*/ 79346 h 968938"/>
              <a:gd name="connsiteX206" fmla="*/ 133744 w 970530"/>
              <a:gd name="connsiteY206" fmla="*/ 78173 h 968938"/>
              <a:gd name="connsiteX207" fmla="*/ 140768 w 970530"/>
              <a:gd name="connsiteY207" fmla="*/ 88326 h 968938"/>
              <a:gd name="connsiteX208" fmla="*/ 142724 w 970530"/>
              <a:gd name="connsiteY208" fmla="*/ 87153 h 968938"/>
              <a:gd name="connsiteX209" fmla="*/ 149748 w 970530"/>
              <a:gd name="connsiteY209" fmla="*/ 97306 h 968938"/>
              <a:gd name="connsiteX210" fmla="*/ 151704 w 970530"/>
              <a:gd name="connsiteY210" fmla="*/ 96133 h 968938"/>
              <a:gd name="connsiteX211" fmla="*/ 158729 w 970530"/>
              <a:gd name="connsiteY211" fmla="*/ 106287 h 968938"/>
              <a:gd name="connsiteX212" fmla="*/ 160685 w 970530"/>
              <a:gd name="connsiteY212" fmla="*/ 105114 h 968938"/>
              <a:gd name="connsiteX213" fmla="*/ 160735 w 970530"/>
              <a:gd name="connsiteY213" fmla="*/ 105186 h 968938"/>
              <a:gd name="connsiteX214" fmla="*/ 160735 w 970530"/>
              <a:gd name="connsiteY214" fmla="*/ 64889 h 968938"/>
              <a:gd name="connsiteX215" fmla="*/ 216396 w 970530"/>
              <a:gd name="connsiteY215" fmla="*/ 64889 h 968938"/>
              <a:gd name="connsiteX216" fmla="*/ 233958 w 970530"/>
              <a:gd name="connsiteY216" fmla="*/ 0 h 968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970530" h="968938">
                <a:moveTo>
                  <a:pt x="157193" y="238654"/>
                </a:moveTo>
                <a:lnTo>
                  <a:pt x="154926" y="240047"/>
                </a:lnTo>
                <a:lnTo>
                  <a:pt x="158049" y="240047"/>
                </a:lnTo>
                <a:close/>
                <a:moveTo>
                  <a:pt x="152692" y="236963"/>
                </a:moveTo>
                <a:lnTo>
                  <a:pt x="152692" y="240047"/>
                </a:lnTo>
                <a:lnTo>
                  <a:pt x="154587" y="240047"/>
                </a:lnTo>
                <a:close/>
                <a:moveTo>
                  <a:pt x="148213" y="229675"/>
                </a:moveTo>
                <a:lnTo>
                  <a:pt x="145947" y="231066"/>
                </a:lnTo>
                <a:lnTo>
                  <a:pt x="149068" y="231066"/>
                </a:lnTo>
                <a:close/>
                <a:moveTo>
                  <a:pt x="143712" y="227983"/>
                </a:moveTo>
                <a:lnTo>
                  <a:pt x="143712" y="231066"/>
                </a:lnTo>
                <a:lnTo>
                  <a:pt x="145606" y="231066"/>
                </a:lnTo>
                <a:close/>
                <a:moveTo>
                  <a:pt x="139233" y="220695"/>
                </a:moveTo>
                <a:lnTo>
                  <a:pt x="136967" y="222086"/>
                </a:lnTo>
                <a:lnTo>
                  <a:pt x="140088" y="222086"/>
                </a:lnTo>
                <a:close/>
                <a:moveTo>
                  <a:pt x="134732" y="219003"/>
                </a:moveTo>
                <a:lnTo>
                  <a:pt x="134732" y="222086"/>
                </a:lnTo>
                <a:lnTo>
                  <a:pt x="136626" y="222086"/>
                </a:lnTo>
                <a:close/>
                <a:moveTo>
                  <a:pt x="130253" y="211715"/>
                </a:moveTo>
                <a:lnTo>
                  <a:pt x="127987" y="213106"/>
                </a:lnTo>
                <a:lnTo>
                  <a:pt x="131108" y="213106"/>
                </a:lnTo>
                <a:close/>
                <a:moveTo>
                  <a:pt x="125752" y="210023"/>
                </a:moveTo>
                <a:lnTo>
                  <a:pt x="125752" y="213106"/>
                </a:lnTo>
                <a:lnTo>
                  <a:pt x="127646" y="213106"/>
                </a:lnTo>
                <a:close/>
                <a:moveTo>
                  <a:pt x="121272" y="202733"/>
                </a:moveTo>
                <a:lnTo>
                  <a:pt x="119005" y="204126"/>
                </a:lnTo>
                <a:lnTo>
                  <a:pt x="122128" y="204126"/>
                </a:lnTo>
                <a:close/>
                <a:moveTo>
                  <a:pt x="116771" y="201042"/>
                </a:moveTo>
                <a:lnTo>
                  <a:pt x="116771" y="204126"/>
                </a:lnTo>
                <a:lnTo>
                  <a:pt x="118666" y="204126"/>
                </a:lnTo>
                <a:close/>
                <a:moveTo>
                  <a:pt x="112292" y="193754"/>
                </a:moveTo>
                <a:lnTo>
                  <a:pt x="111919" y="193983"/>
                </a:lnTo>
                <a:lnTo>
                  <a:pt x="111919" y="195145"/>
                </a:lnTo>
                <a:lnTo>
                  <a:pt x="113147" y="195145"/>
                </a:lnTo>
                <a:close/>
                <a:moveTo>
                  <a:pt x="233958" y="0"/>
                </a:moveTo>
                <a:lnTo>
                  <a:pt x="320874" y="8930"/>
                </a:lnTo>
                <a:lnTo>
                  <a:pt x="315034" y="21406"/>
                </a:lnTo>
                <a:lnTo>
                  <a:pt x="325726" y="22505"/>
                </a:lnTo>
                <a:lnTo>
                  <a:pt x="322127" y="30193"/>
                </a:lnTo>
                <a:lnTo>
                  <a:pt x="334707" y="31486"/>
                </a:lnTo>
                <a:lnTo>
                  <a:pt x="331109" y="39174"/>
                </a:lnTo>
                <a:lnTo>
                  <a:pt x="343687" y="40466"/>
                </a:lnTo>
                <a:lnTo>
                  <a:pt x="340089" y="48154"/>
                </a:lnTo>
                <a:lnTo>
                  <a:pt x="352667" y="49446"/>
                </a:lnTo>
                <a:lnTo>
                  <a:pt x="349069" y="57134"/>
                </a:lnTo>
                <a:lnTo>
                  <a:pt x="361647" y="58426"/>
                </a:lnTo>
                <a:lnTo>
                  <a:pt x="358622" y="64889"/>
                </a:lnTo>
                <a:lnTo>
                  <a:pt x="370285" y="64889"/>
                </a:lnTo>
                <a:lnTo>
                  <a:pt x="370285" y="67372"/>
                </a:lnTo>
                <a:lnTo>
                  <a:pt x="370628" y="67407"/>
                </a:lnTo>
                <a:lnTo>
                  <a:pt x="370285" y="68140"/>
                </a:lnTo>
                <a:lnTo>
                  <a:pt x="370285" y="75429"/>
                </a:lnTo>
                <a:lnTo>
                  <a:pt x="379608" y="76387"/>
                </a:lnTo>
                <a:lnTo>
                  <a:pt x="376010" y="84075"/>
                </a:lnTo>
                <a:lnTo>
                  <a:pt x="388588" y="85367"/>
                </a:lnTo>
                <a:lnTo>
                  <a:pt x="384990" y="93055"/>
                </a:lnTo>
                <a:lnTo>
                  <a:pt x="397568" y="94347"/>
                </a:lnTo>
                <a:lnTo>
                  <a:pt x="393969" y="102035"/>
                </a:lnTo>
                <a:lnTo>
                  <a:pt x="406549" y="103328"/>
                </a:lnTo>
                <a:lnTo>
                  <a:pt x="402951" y="111015"/>
                </a:lnTo>
                <a:lnTo>
                  <a:pt x="415529" y="112308"/>
                </a:lnTo>
                <a:lnTo>
                  <a:pt x="413482" y="116681"/>
                </a:lnTo>
                <a:lnTo>
                  <a:pt x="478036" y="116681"/>
                </a:lnTo>
                <a:lnTo>
                  <a:pt x="478036" y="10120"/>
                </a:lnTo>
                <a:lnTo>
                  <a:pt x="551260" y="10120"/>
                </a:lnTo>
                <a:lnTo>
                  <a:pt x="551260" y="23695"/>
                </a:lnTo>
                <a:lnTo>
                  <a:pt x="556112" y="23695"/>
                </a:lnTo>
                <a:lnTo>
                  <a:pt x="556112" y="32676"/>
                </a:lnTo>
                <a:lnTo>
                  <a:pt x="565093" y="32676"/>
                </a:lnTo>
                <a:lnTo>
                  <a:pt x="565093" y="41656"/>
                </a:lnTo>
                <a:lnTo>
                  <a:pt x="574073" y="41656"/>
                </a:lnTo>
                <a:lnTo>
                  <a:pt x="574073" y="50636"/>
                </a:lnTo>
                <a:lnTo>
                  <a:pt x="583053" y="50636"/>
                </a:lnTo>
                <a:lnTo>
                  <a:pt x="583053" y="59616"/>
                </a:lnTo>
                <a:lnTo>
                  <a:pt x="592033" y="59616"/>
                </a:lnTo>
                <a:lnTo>
                  <a:pt x="592033" y="68597"/>
                </a:lnTo>
                <a:lnTo>
                  <a:pt x="601014" y="68597"/>
                </a:lnTo>
                <a:lnTo>
                  <a:pt x="601014" y="77577"/>
                </a:lnTo>
                <a:lnTo>
                  <a:pt x="609994" y="77577"/>
                </a:lnTo>
                <a:lnTo>
                  <a:pt x="609994" y="86557"/>
                </a:lnTo>
                <a:lnTo>
                  <a:pt x="618974" y="86557"/>
                </a:lnTo>
                <a:lnTo>
                  <a:pt x="618974" y="95537"/>
                </a:lnTo>
                <a:lnTo>
                  <a:pt x="627954" y="95537"/>
                </a:lnTo>
                <a:lnTo>
                  <a:pt x="627954" y="104518"/>
                </a:lnTo>
                <a:lnTo>
                  <a:pt x="636935" y="104518"/>
                </a:lnTo>
                <a:lnTo>
                  <a:pt x="636935" y="113498"/>
                </a:lnTo>
                <a:lnTo>
                  <a:pt x="645915" y="113498"/>
                </a:lnTo>
                <a:lnTo>
                  <a:pt x="645915" y="122478"/>
                </a:lnTo>
                <a:lnTo>
                  <a:pt x="654895" y="122478"/>
                </a:lnTo>
                <a:lnTo>
                  <a:pt x="654895" y="131458"/>
                </a:lnTo>
                <a:lnTo>
                  <a:pt x="663875" y="131458"/>
                </a:lnTo>
                <a:lnTo>
                  <a:pt x="663875" y="140439"/>
                </a:lnTo>
                <a:lnTo>
                  <a:pt x="672856" y="140439"/>
                </a:lnTo>
                <a:lnTo>
                  <a:pt x="672856" y="149419"/>
                </a:lnTo>
                <a:lnTo>
                  <a:pt x="681836" y="149419"/>
                </a:lnTo>
                <a:lnTo>
                  <a:pt x="681836" y="158399"/>
                </a:lnTo>
                <a:lnTo>
                  <a:pt x="690816" y="158399"/>
                </a:lnTo>
                <a:lnTo>
                  <a:pt x="690816" y="167379"/>
                </a:lnTo>
                <a:lnTo>
                  <a:pt x="699796" y="167379"/>
                </a:lnTo>
                <a:lnTo>
                  <a:pt x="699796" y="176360"/>
                </a:lnTo>
                <a:lnTo>
                  <a:pt x="708777" y="176360"/>
                </a:lnTo>
                <a:lnTo>
                  <a:pt x="708777" y="185340"/>
                </a:lnTo>
                <a:lnTo>
                  <a:pt x="717757" y="185340"/>
                </a:lnTo>
                <a:lnTo>
                  <a:pt x="717757" y="194320"/>
                </a:lnTo>
                <a:lnTo>
                  <a:pt x="726737" y="194320"/>
                </a:lnTo>
                <a:lnTo>
                  <a:pt x="726737" y="203300"/>
                </a:lnTo>
                <a:lnTo>
                  <a:pt x="735717" y="203300"/>
                </a:lnTo>
                <a:lnTo>
                  <a:pt x="735717" y="212280"/>
                </a:lnTo>
                <a:lnTo>
                  <a:pt x="744697" y="212280"/>
                </a:lnTo>
                <a:lnTo>
                  <a:pt x="744697" y="221261"/>
                </a:lnTo>
                <a:lnTo>
                  <a:pt x="753678" y="221261"/>
                </a:lnTo>
                <a:lnTo>
                  <a:pt x="753678" y="230241"/>
                </a:lnTo>
                <a:lnTo>
                  <a:pt x="762658" y="230241"/>
                </a:lnTo>
                <a:lnTo>
                  <a:pt x="762658" y="239221"/>
                </a:lnTo>
                <a:lnTo>
                  <a:pt x="771638" y="239221"/>
                </a:lnTo>
                <a:lnTo>
                  <a:pt x="771638" y="248202"/>
                </a:lnTo>
                <a:lnTo>
                  <a:pt x="780619" y="248202"/>
                </a:lnTo>
                <a:lnTo>
                  <a:pt x="780619" y="256174"/>
                </a:lnTo>
                <a:lnTo>
                  <a:pt x="781627" y="257182"/>
                </a:lnTo>
                <a:lnTo>
                  <a:pt x="789599" y="257182"/>
                </a:lnTo>
                <a:lnTo>
                  <a:pt x="789599" y="265154"/>
                </a:lnTo>
                <a:lnTo>
                  <a:pt x="790607" y="266162"/>
                </a:lnTo>
                <a:lnTo>
                  <a:pt x="798579" y="266162"/>
                </a:lnTo>
                <a:lnTo>
                  <a:pt x="798579" y="274134"/>
                </a:lnTo>
                <a:lnTo>
                  <a:pt x="799588" y="275143"/>
                </a:lnTo>
                <a:lnTo>
                  <a:pt x="807560" y="275143"/>
                </a:lnTo>
                <a:lnTo>
                  <a:pt x="807560" y="283115"/>
                </a:lnTo>
                <a:lnTo>
                  <a:pt x="970530" y="446085"/>
                </a:lnTo>
                <a:lnTo>
                  <a:pt x="934646" y="561686"/>
                </a:lnTo>
                <a:cubicBezTo>
                  <a:pt x="847432" y="767882"/>
                  <a:pt x="662752" y="922817"/>
                  <a:pt x="438360" y="968734"/>
                </a:cubicBezTo>
                <a:lnTo>
                  <a:pt x="436340" y="968938"/>
                </a:lnTo>
                <a:lnTo>
                  <a:pt x="246591" y="779189"/>
                </a:lnTo>
                <a:lnTo>
                  <a:pt x="248087" y="777693"/>
                </a:lnTo>
                <a:lnTo>
                  <a:pt x="240094" y="768036"/>
                </a:lnTo>
                <a:lnTo>
                  <a:pt x="239176" y="768797"/>
                </a:lnTo>
                <a:lnTo>
                  <a:pt x="231114" y="759056"/>
                </a:lnTo>
                <a:lnTo>
                  <a:pt x="230196" y="759817"/>
                </a:lnTo>
                <a:lnTo>
                  <a:pt x="222134" y="750076"/>
                </a:lnTo>
                <a:lnTo>
                  <a:pt x="221216" y="750837"/>
                </a:lnTo>
                <a:lnTo>
                  <a:pt x="213153" y="741094"/>
                </a:lnTo>
                <a:lnTo>
                  <a:pt x="212235" y="741856"/>
                </a:lnTo>
                <a:lnTo>
                  <a:pt x="204173" y="732115"/>
                </a:lnTo>
                <a:lnTo>
                  <a:pt x="203255" y="732876"/>
                </a:lnTo>
                <a:lnTo>
                  <a:pt x="195193" y="723135"/>
                </a:lnTo>
                <a:lnTo>
                  <a:pt x="194275" y="723896"/>
                </a:lnTo>
                <a:lnTo>
                  <a:pt x="186213" y="714155"/>
                </a:lnTo>
                <a:lnTo>
                  <a:pt x="185295" y="714916"/>
                </a:lnTo>
                <a:lnTo>
                  <a:pt x="177232" y="705173"/>
                </a:lnTo>
                <a:lnTo>
                  <a:pt x="176314" y="705935"/>
                </a:lnTo>
                <a:lnTo>
                  <a:pt x="168252" y="696194"/>
                </a:lnTo>
                <a:lnTo>
                  <a:pt x="167334" y="696955"/>
                </a:lnTo>
                <a:lnTo>
                  <a:pt x="159272" y="687214"/>
                </a:lnTo>
                <a:lnTo>
                  <a:pt x="158354" y="687975"/>
                </a:lnTo>
                <a:lnTo>
                  <a:pt x="150292" y="678234"/>
                </a:lnTo>
                <a:lnTo>
                  <a:pt x="149374" y="678995"/>
                </a:lnTo>
                <a:lnTo>
                  <a:pt x="141311" y="669252"/>
                </a:lnTo>
                <a:lnTo>
                  <a:pt x="140393" y="670014"/>
                </a:lnTo>
                <a:lnTo>
                  <a:pt x="132331" y="660273"/>
                </a:lnTo>
                <a:lnTo>
                  <a:pt x="131413" y="661034"/>
                </a:lnTo>
                <a:lnTo>
                  <a:pt x="123351" y="651293"/>
                </a:lnTo>
                <a:lnTo>
                  <a:pt x="122433" y="652054"/>
                </a:lnTo>
                <a:lnTo>
                  <a:pt x="114371" y="642313"/>
                </a:lnTo>
                <a:lnTo>
                  <a:pt x="113453" y="643074"/>
                </a:lnTo>
                <a:lnTo>
                  <a:pt x="105390" y="633331"/>
                </a:lnTo>
                <a:lnTo>
                  <a:pt x="104472" y="634093"/>
                </a:lnTo>
                <a:lnTo>
                  <a:pt x="96410" y="624352"/>
                </a:lnTo>
                <a:lnTo>
                  <a:pt x="95492" y="625113"/>
                </a:lnTo>
                <a:lnTo>
                  <a:pt x="87430" y="615372"/>
                </a:lnTo>
                <a:lnTo>
                  <a:pt x="86512" y="616133"/>
                </a:lnTo>
                <a:lnTo>
                  <a:pt x="78450" y="606392"/>
                </a:lnTo>
                <a:lnTo>
                  <a:pt x="77532" y="607153"/>
                </a:lnTo>
                <a:lnTo>
                  <a:pt x="69469" y="597410"/>
                </a:lnTo>
                <a:lnTo>
                  <a:pt x="68551" y="598172"/>
                </a:lnTo>
                <a:lnTo>
                  <a:pt x="25688" y="546380"/>
                </a:lnTo>
                <a:lnTo>
                  <a:pt x="28430" y="541981"/>
                </a:lnTo>
                <a:lnTo>
                  <a:pt x="20836" y="532805"/>
                </a:lnTo>
                <a:cubicBezTo>
                  <a:pt x="33536" y="518914"/>
                  <a:pt x="39886" y="502245"/>
                  <a:pt x="39886" y="482798"/>
                </a:cubicBezTo>
                <a:lnTo>
                  <a:pt x="39886" y="299477"/>
                </a:lnTo>
                <a:lnTo>
                  <a:pt x="31793" y="299477"/>
                </a:lnTo>
                <a:lnTo>
                  <a:pt x="31793" y="290497"/>
                </a:lnTo>
                <a:lnTo>
                  <a:pt x="22813" y="290497"/>
                </a:lnTo>
                <a:lnTo>
                  <a:pt x="22813" y="281517"/>
                </a:lnTo>
                <a:lnTo>
                  <a:pt x="13833" y="281517"/>
                </a:lnTo>
                <a:lnTo>
                  <a:pt x="13833" y="272536"/>
                </a:lnTo>
                <a:lnTo>
                  <a:pt x="4852" y="272536"/>
                </a:lnTo>
                <a:lnTo>
                  <a:pt x="4852" y="258961"/>
                </a:lnTo>
                <a:lnTo>
                  <a:pt x="0" y="258961"/>
                </a:lnTo>
                <a:lnTo>
                  <a:pt x="0" y="181570"/>
                </a:lnTo>
                <a:lnTo>
                  <a:pt x="97882" y="181570"/>
                </a:lnTo>
                <a:lnTo>
                  <a:pt x="94332" y="175794"/>
                </a:lnTo>
                <a:lnTo>
                  <a:pt x="91819" y="177337"/>
                </a:lnTo>
                <a:lnTo>
                  <a:pt x="85351" y="166812"/>
                </a:lnTo>
                <a:lnTo>
                  <a:pt x="82838" y="168356"/>
                </a:lnTo>
                <a:cubicBezTo>
                  <a:pt x="62201" y="129859"/>
                  <a:pt x="40372" y="94339"/>
                  <a:pt x="17354" y="61795"/>
                </a:cubicBezTo>
                <a:lnTo>
                  <a:pt x="19904" y="60265"/>
                </a:lnTo>
                <a:lnTo>
                  <a:pt x="12502" y="48220"/>
                </a:lnTo>
                <a:lnTo>
                  <a:pt x="75010" y="10716"/>
                </a:lnTo>
                <a:lnTo>
                  <a:pt x="97120" y="42673"/>
                </a:lnTo>
                <a:lnTo>
                  <a:pt x="97823" y="42252"/>
                </a:lnTo>
                <a:lnTo>
                  <a:pt x="104847" y="52405"/>
                </a:lnTo>
                <a:lnTo>
                  <a:pt x="106803" y="51232"/>
                </a:lnTo>
                <a:lnTo>
                  <a:pt x="113827" y="61385"/>
                </a:lnTo>
                <a:lnTo>
                  <a:pt x="115783" y="60212"/>
                </a:lnTo>
                <a:lnTo>
                  <a:pt x="122808" y="70366"/>
                </a:lnTo>
                <a:lnTo>
                  <a:pt x="124764" y="69193"/>
                </a:lnTo>
                <a:lnTo>
                  <a:pt x="131788" y="79346"/>
                </a:lnTo>
                <a:lnTo>
                  <a:pt x="133744" y="78173"/>
                </a:lnTo>
                <a:lnTo>
                  <a:pt x="140768" y="88326"/>
                </a:lnTo>
                <a:lnTo>
                  <a:pt x="142724" y="87153"/>
                </a:lnTo>
                <a:lnTo>
                  <a:pt x="149748" y="97306"/>
                </a:lnTo>
                <a:lnTo>
                  <a:pt x="151704" y="96133"/>
                </a:lnTo>
                <a:lnTo>
                  <a:pt x="158729" y="106287"/>
                </a:lnTo>
                <a:lnTo>
                  <a:pt x="160685" y="105114"/>
                </a:lnTo>
                <a:lnTo>
                  <a:pt x="160735" y="105186"/>
                </a:lnTo>
                <a:lnTo>
                  <a:pt x="160735" y="64889"/>
                </a:lnTo>
                <a:lnTo>
                  <a:pt x="216396" y="64889"/>
                </a:lnTo>
                <a:cubicBezTo>
                  <a:pt x="222746" y="44847"/>
                  <a:pt x="228600" y="23217"/>
                  <a:pt x="233958" y="0"/>
                </a:cubicBezTo>
                <a:close/>
              </a:path>
            </a:pathLst>
          </a:custGeom>
          <a:gradFill>
            <a:gsLst>
              <a:gs pos="0">
                <a:schemeClr val="accent1">
                  <a:lumMod val="50000"/>
                  <a:alpha val="52000"/>
                </a:schemeClr>
              </a:gs>
              <a:gs pos="100000">
                <a:schemeClr val="accent1">
                  <a:lumMod val="50000"/>
                  <a:alpha val="0"/>
                </a:schemeClr>
              </a:gs>
            </a:gsLst>
            <a:lin ang="2700000" scaled="0"/>
          </a:gradFill>
          <a:ln>
            <a:noFill/>
          </a:ln>
          <a:effectLst/>
        </p:spPr>
        <p:txBody>
          <a:bodyPr/>
          <a:lstStyle/>
          <a:p>
            <a:pPr>
              <a:defRPr/>
            </a:pPr>
            <a:endParaRPr lang="zh-CN" altLang="en-US" sz="4000" b="1">
              <a:solidFill>
                <a:schemeClr val="bg1"/>
              </a:solidFill>
            </a:endParaRPr>
          </a:p>
        </p:txBody>
      </p:sp>
      <p:sp>
        <p:nvSpPr>
          <p:cNvPr id="17" name="文本框 16"/>
          <p:cNvSpPr txBox="1"/>
          <p:nvPr>
            <p:custDataLst>
              <p:tags r:id="rId15"/>
            </p:custDataLst>
          </p:nvPr>
        </p:nvSpPr>
        <p:spPr>
          <a:xfrm>
            <a:off x="3730625" y="2686051"/>
            <a:ext cx="590550" cy="587375"/>
          </a:xfrm>
          <a:custGeom>
            <a:avLst/>
            <a:gdLst/>
            <a:ahLst/>
            <a:cxnLst/>
            <a:rect l="l" t="t" r="r" b="b"/>
            <a:pathLst>
              <a:path w="591741" h="586680">
                <a:moveTo>
                  <a:pt x="232172" y="300633"/>
                </a:moveTo>
                <a:lnTo>
                  <a:pt x="232172" y="336352"/>
                </a:lnTo>
                <a:lnTo>
                  <a:pt x="298847" y="336352"/>
                </a:lnTo>
                <a:lnTo>
                  <a:pt x="298847" y="300633"/>
                </a:lnTo>
                <a:close/>
                <a:moveTo>
                  <a:pt x="232172" y="213717"/>
                </a:moveTo>
                <a:lnTo>
                  <a:pt x="232172" y="249436"/>
                </a:lnTo>
                <a:lnTo>
                  <a:pt x="298847" y="249436"/>
                </a:lnTo>
                <a:lnTo>
                  <a:pt x="298847" y="213717"/>
                </a:lnTo>
                <a:close/>
                <a:moveTo>
                  <a:pt x="232172" y="126802"/>
                </a:moveTo>
                <a:lnTo>
                  <a:pt x="232172" y="162520"/>
                </a:lnTo>
                <a:lnTo>
                  <a:pt x="298847" y="162520"/>
                </a:lnTo>
                <a:lnTo>
                  <a:pt x="298847" y="126802"/>
                </a:lnTo>
                <a:close/>
                <a:moveTo>
                  <a:pt x="75010" y="10716"/>
                </a:moveTo>
                <a:cubicBezTo>
                  <a:pt x="101600" y="46037"/>
                  <a:pt x="125214" y="80169"/>
                  <a:pt x="145852" y="113109"/>
                </a:cubicBezTo>
                <a:cubicBezTo>
                  <a:pt x="124024" y="126206"/>
                  <a:pt x="101402" y="140097"/>
                  <a:pt x="77986" y="154781"/>
                </a:cubicBezTo>
                <a:cubicBezTo>
                  <a:pt x="57349" y="116284"/>
                  <a:pt x="35520" y="80764"/>
                  <a:pt x="12502" y="48220"/>
                </a:cubicBezTo>
                <a:close/>
                <a:moveTo>
                  <a:pt x="478036" y="10120"/>
                </a:moveTo>
                <a:lnTo>
                  <a:pt x="551260" y="10120"/>
                </a:lnTo>
                <a:lnTo>
                  <a:pt x="551260" y="116681"/>
                </a:lnTo>
                <a:lnTo>
                  <a:pt x="591741" y="116681"/>
                </a:lnTo>
                <a:lnTo>
                  <a:pt x="591741" y="193477"/>
                </a:lnTo>
                <a:lnTo>
                  <a:pt x="551260" y="193477"/>
                </a:lnTo>
                <a:lnTo>
                  <a:pt x="551260" y="490538"/>
                </a:lnTo>
                <a:cubicBezTo>
                  <a:pt x="551260" y="520105"/>
                  <a:pt x="545604" y="542578"/>
                  <a:pt x="534293" y="557957"/>
                </a:cubicBezTo>
                <a:cubicBezTo>
                  <a:pt x="522982" y="573336"/>
                  <a:pt x="507008" y="581670"/>
                  <a:pt x="486370" y="582960"/>
                </a:cubicBezTo>
                <a:cubicBezTo>
                  <a:pt x="465733" y="584250"/>
                  <a:pt x="439539" y="584994"/>
                  <a:pt x="407789" y="585192"/>
                </a:cubicBezTo>
                <a:cubicBezTo>
                  <a:pt x="404614" y="558602"/>
                  <a:pt x="399653" y="533003"/>
                  <a:pt x="392906" y="508397"/>
                </a:cubicBezTo>
                <a:cubicBezTo>
                  <a:pt x="410766" y="509588"/>
                  <a:pt x="429022" y="510183"/>
                  <a:pt x="447675" y="510183"/>
                </a:cubicBezTo>
                <a:cubicBezTo>
                  <a:pt x="467916" y="510183"/>
                  <a:pt x="478036" y="499269"/>
                  <a:pt x="478036" y="477441"/>
                </a:cubicBezTo>
                <a:lnTo>
                  <a:pt x="478036" y="193477"/>
                </a:lnTo>
                <a:lnTo>
                  <a:pt x="383977" y="193477"/>
                </a:lnTo>
                <a:lnTo>
                  <a:pt x="383977" y="116681"/>
                </a:lnTo>
                <a:lnTo>
                  <a:pt x="478036" y="116681"/>
                </a:lnTo>
                <a:close/>
                <a:moveTo>
                  <a:pt x="233958" y="0"/>
                </a:moveTo>
                <a:lnTo>
                  <a:pt x="320874" y="8930"/>
                </a:lnTo>
                <a:cubicBezTo>
                  <a:pt x="312539" y="27384"/>
                  <a:pt x="303808" y="46037"/>
                  <a:pt x="294680" y="64889"/>
                </a:cubicBezTo>
                <a:lnTo>
                  <a:pt x="370285" y="64889"/>
                </a:lnTo>
                <a:lnTo>
                  <a:pt x="370285" y="255091"/>
                </a:lnTo>
                <a:lnTo>
                  <a:pt x="426839" y="234553"/>
                </a:lnTo>
                <a:cubicBezTo>
                  <a:pt x="448667" y="288925"/>
                  <a:pt x="464939" y="336153"/>
                  <a:pt x="475655" y="376237"/>
                </a:cubicBezTo>
                <a:lnTo>
                  <a:pt x="410170" y="398859"/>
                </a:lnTo>
                <a:cubicBezTo>
                  <a:pt x="398463" y="357386"/>
                  <a:pt x="385167" y="314127"/>
                  <a:pt x="370285" y="269081"/>
                </a:cubicBezTo>
                <a:lnTo>
                  <a:pt x="370285" y="504825"/>
                </a:lnTo>
                <a:cubicBezTo>
                  <a:pt x="370285" y="531614"/>
                  <a:pt x="364976" y="551755"/>
                  <a:pt x="354360" y="565249"/>
                </a:cubicBezTo>
                <a:cubicBezTo>
                  <a:pt x="343743" y="578743"/>
                  <a:pt x="328811" y="585688"/>
                  <a:pt x="309563" y="586085"/>
                </a:cubicBezTo>
                <a:cubicBezTo>
                  <a:pt x="290314" y="586482"/>
                  <a:pt x="266105" y="586680"/>
                  <a:pt x="236935" y="586680"/>
                </a:cubicBezTo>
                <a:cubicBezTo>
                  <a:pt x="233363" y="563066"/>
                  <a:pt x="228799" y="539353"/>
                  <a:pt x="223242" y="515541"/>
                </a:cubicBezTo>
                <a:cubicBezTo>
                  <a:pt x="245070" y="518319"/>
                  <a:pt x="262136" y="519708"/>
                  <a:pt x="274439" y="519708"/>
                </a:cubicBezTo>
                <a:cubicBezTo>
                  <a:pt x="290711" y="519708"/>
                  <a:pt x="298847" y="510778"/>
                  <a:pt x="298847" y="492919"/>
                </a:cubicBezTo>
                <a:lnTo>
                  <a:pt x="298847" y="439936"/>
                </a:lnTo>
                <a:cubicBezTo>
                  <a:pt x="257969" y="484188"/>
                  <a:pt x="214511" y="520303"/>
                  <a:pt x="168474" y="548283"/>
                </a:cubicBezTo>
                <a:cubicBezTo>
                  <a:pt x="162322" y="539155"/>
                  <a:pt x="155178" y="529729"/>
                  <a:pt x="147042" y="520005"/>
                </a:cubicBezTo>
                <a:cubicBezTo>
                  <a:pt x="113308" y="543421"/>
                  <a:pt x="85527" y="564952"/>
                  <a:pt x="63699" y="584597"/>
                </a:cubicBezTo>
                <a:lnTo>
                  <a:pt x="20836" y="532805"/>
                </a:lnTo>
                <a:cubicBezTo>
                  <a:pt x="33536" y="518914"/>
                  <a:pt x="39886" y="502245"/>
                  <a:pt x="39886" y="482798"/>
                </a:cubicBezTo>
                <a:lnTo>
                  <a:pt x="39886" y="258961"/>
                </a:lnTo>
                <a:lnTo>
                  <a:pt x="0" y="258961"/>
                </a:lnTo>
                <a:lnTo>
                  <a:pt x="0" y="181570"/>
                </a:lnTo>
                <a:lnTo>
                  <a:pt x="111919" y="181570"/>
                </a:lnTo>
                <a:lnTo>
                  <a:pt x="111919" y="451842"/>
                </a:lnTo>
                <a:cubicBezTo>
                  <a:pt x="117872" y="447477"/>
                  <a:pt x="134144" y="436959"/>
                  <a:pt x="160735" y="420291"/>
                </a:cubicBezTo>
                <a:cubicBezTo>
                  <a:pt x="161925" y="436563"/>
                  <a:pt x="163314" y="451842"/>
                  <a:pt x="164902" y="466130"/>
                </a:cubicBezTo>
                <a:cubicBezTo>
                  <a:pt x="197247" y="446881"/>
                  <a:pt x="228104" y="424259"/>
                  <a:pt x="257473" y="398264"/>
                </a:cubicBezTo>
                <a:lnTo>
                  <a:pt x="133945" y="398264"/>
                </a:lnTo>
                <a:lnTo>
                  <a:pt x="133945" y="336352"/>
                </a:lnTo>
                <a:lnTo>
                  <a:pt x="160735" y="336352"/>
                </a:lnTo>
                <a:lnTo>
                  <a:pt x="160735" y="64889"/>
                </a:lnTo>
                <a:lnTo>
                  <a:pt x="216396" y="64889"/>
                </a:lnTo>
                <a:cubicBezTo>
                  <a:pt x="222746" y="44847"/>
                  <a:pt x="228600" y="23217"/>
                  <a:pt x="233958" y="0"/>
                </a:cubicBezTo>
                <a:close/>
              </a:path>
            </a:pathLst>
          </a:custGeom>
          <a:solidFill>
            <a:srgbClr val="FFFFFF"/>
          </a:solidFill>
          <a:ln>
            <a:noFill/>
          </a:ln>
          <a:effectLst/>
        </p:spPr>
        <p:txBody>
          <a:bodyPr/>
          <a:lstStyle/>
          <a:p>
            <a:pPr>
              <a:defRPr/>
            </a:pPr>
            <a:endParaRPr lang="zh-CN" altLang="en-US" sz="4800" b="1" dirty="0">
              <a:solidFill>
                <a:srgbClr val="FFFFFF"/>
              </a:solidFill>
              <a:latin typeface="+mn-ea"/>
            </a:endParaRPr>
          </a:p>
        </p:txBody>
      </p:sp>
      <p:sp>
        <p:nvSpPr>
          <p:cNvPr id="18" name="任意多边形 17"/>
          <p:cNvSpPr/>
          <p:nvPr>
            <p:custDataLst>
              <p:tags r:id="rId16"/>
            </p:custDataLst>
          </p:nvPr>
        </p:nvSpPr>
        <p:spPr>
          <a:xfrm>
            <a:off x="3343275" y="2276475"/>
            <a:ext cx="1377950" cy="1377950"/>
          </a:xfrm>
          <a:custGeom>
            <a:avLst/>
            <a:gdLst>
              <a:gd name="connsiteX0" fmla="*/ 766921 w 1533844"/>
              <a:gd name="connsiteY0" fmla="*/ 180973 h 1533842"/>
              <a:gd name="connsiteX1" fmla="*/ 180974 w 1533844"/>
              <a:gd name="connsiteY1" fmla="*/ 766920 h 1533842"/>
              <a:gd name="connsiteX2" fmla="*/ 766921 w 1533844"/>
              <a:gd name="connsiteY2" fmla="*/ 1352867 h 1533842"/>
              <a:gd name="connsiteX3" fmla="*/ 1352868 w 1533844"/>
              <a:gd name="connsiteY3" fmla="*/ 766920 h 1533842"/>
              <a:gd name="connsiteX4" fmla="*/ 766921 w 1533844"/>
              <a:gd name="connsiteY4" fmla="*/ 180973 h 1533842"/>
              <a:gd name="connsiteX5" fmla="*/ 766922 w 1533844"/>
              <a:gd name="connsiteY5" fmla="*/ 0 h 1533842"/>
              <a:gd name="connsiteX6" fmla="*/ 1533844 w 1533844"/>
              <a:gd name="connsiteY6" fmla="*/ 766921 h 1533842"/>
              <a:gd name="connsiteX7" fmla="*/ 766922 w 1533844"/>
              <a:gd name="connsiteY7" fmla="*/ 1533842 h 1533842"/>
              <a:gd name="connsiteX8" fmla="*/ 0 w 1533844"/>
              <a:gd name="connsiteY8" fmla="*/ 766921 h 1533842"/>
              <a:gd name="connsiteX9" fmla="*/ 766922 w 1533844"/>
              <a:gd name="connsiteY9" fmla="*/ 0 h 153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3844" h="1533842">
                <a:moveTo>
                  <a:pt x="766921" y="180973"/>
                </a:moveTo>
                <a:cubicBezTo>
                  <a:pt x="443311" y="180973"/>
                  <a:pt x="180974" y="443310"/>
                  <a:pt x="180974" y="766920"/>
                </a:cubicBezTo>
                <a:cubicBezTo>
                  <a:pt x="180974" y="1090530"/>
                  <a:pt x="443311" y="1352867"/>
                  <a:pt x="766921" y="1352867"/>
                </a:cubicBezTo>
                <a:cubicBezTo>
                  <a:pt x="1090531" y="1352867"/>
                  <a:pt x="1352868" y="1090530"/>
                  <a:pt x="1352868" y="766920"/>
                </a:cubicBezTo>
                <a:cubicBezTo>
                  <a:pt x="1352868" y="443310"/>
                  <a:pt x="1090531" y="180973"/>
                  <a:pt x="766921" y="180973"/>
                </a:cubicBezTo>
                <a:close/>
                <a:moveTo>
                  <a:pt x="766922" y="0"/>
                </a:moveTo>
                <a:cubicBezTo>
                  <a:pt x="1190481" y="0"/>
                  <a:pt x="1533844" y="343362"/>
                  <a:pt x="1533844" y="766921"/>
                </a:cubicBezTo>
                <a:cubicBezTo>
                  <a:pt x="1533844" y="1190480"/>
                  <a:pt x="1190481" y="1533842"/>
                  <a:pt x="766922" y="1533842"/>
                </a:cubicBezTo>
                <a:cubicBezTo>
                  <a:pt x="343363" y="1533842"/>
                  <a:pt x="0" y="1190480"/>
                  <a:pt x="0" y="766921"/>
                </a:cubicBezTo>
                <a:cubicBezTo>
                  <a:pt x="0" y="343362"/>
                  <a:pt x="343363" y="0"/>
                  <a:pt x="766922" y="0"/>
                </a:cubicBezTo>
                <a:close/>
              </a:path>
            </a:pathLst>
          </a:custGeom>
          <a:solidFill>
            <a:srgbClr val="FFFFFF"/>
          </a:solidFill>
          <a:ln>
            <a:noFill/>
          </a:ln>
          <a:effectLst>
            <a:outerShdw blurRad="50800" dist="38100" dir="2700000" algn="tl"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9" name="椭圆 18"/>
          <p:cNvSpPr/>
          <p:nvPr>
            <p:custDataLst>
              <p:tags r:id="rId17"/>
            </p:custDataLst>
          </p:nvPr>
        </p:nvSpPr>
        <p:spPr>
          <a:xfrm>
            <a:off x="3424239" y="2360614"/>
            <a:ext cx="1216025" cy="1214437"/>
          </a:xfrm>
          <a:prstGeom prst="ellipse">
            <a:avLst/>
          </a:prstGeom>
          <a:noFill/>
          <a:ln>
            <a:solidFill>
              <a:schemeClr val="accent1">
                <a:lumMod val="60000"/>
                <a:lumOff val="4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Tree>
    <p:custDataLst>
      <p:tags r:id="rId18"/>
    </p:custData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專題</a:t>
            </a:r>
            <a:r>
              <a:rPr lang="zh-CN" altLang="en-US" dirty="0">
                <a:sym typeface="+mn-ea"/>
              </a:rPr>
              <a:t>簡介：</a:t>
            </a:r>
            <a:endParaRPr lang="zh-CN" altLang="en-US" dirty="0">
              <a:sym typeface="+mn-ea"/>
            </a:endParaRPr>
          </a:p>
        </p:txBody>
      </p:sp>
      <p:sp>
        <p:nvSpPr>
          <p:cNvPr id="3" name="内容占位符 2"/>
          <p:cNvSpPr>
            <a:spLocks noGrp="1"/>
          </p:cNvSpPr>
          <p:nvPr>
            <p:ph idx="1"/>
            <p:custDataLst>
              <p:tags r:id="rId2"/>
            </p:custDataLst>
          </p:nvPr>
        </p:nvSpPr>
        <p:spPr>
          <a:xfrm>
            <a:off x="1791970" y="1816735"/>
            <a:ext cx="4652010" cy="6295390"/>
          </a:xfrm>
        </p:spPr>
        <p:txBody>
          <a:bodyPr>
            <a:normAutofit/>
          </a:bodyPr>
          <a:lstStyle/>
          <a:p>
            <a:r>
              <a:rPr lang="zh-CN" altLang="en-US" dirty="0"/>
              <a:t>	我們平臺是基於區塊鏈技術連接遊戲玩家及遊戲開發商的遊戲交易平臺，平臺的交易具有數據不可被篡改，不可逆等特點，可以保障了遊戲玩家資產及數據的安全。</a:t>
            </a:r>
            <a:endParaRPr lang="zh-CN" altLang="en-US" dirty="0"/>
          </a:p>
          <a:p>
            <a:pPr marL="0" indent="0">
              <a:buNone/>
            </a:pPr>
            <a:r>
              <a:rPr lang="zh-CN" altLang="en-US" dirty="0"/>
              <a:t>	</a:t>
            </a:r>
            <a:endParaRPr lang="zh-CN" altLang="en-US" dirty="0"/>
          </a:p>
        </p:txBody>
      </p:sp>
      <p:pic>
        <p:nvPicPr>
          <p:cNvPr id="4" name="图片 3"/>
          <p:cNvPicPr>
            <a:picLocks noChangeAspect="1"/>
          </p:cNvPicPr>
          <p:nvPr/>
        </p:nvPicPr>
        <p:blipFill>
          <a:blip r:embed="rId3"/>
          <a:stretch>
            <a:fillRect/>
          </a:stretch>
        </p:blipFill>
        <p:spPr>
          <a:xfrm>
            <a:off x="6762115" y="1016635"/>
            <a:ext cx="7600315" cy="5019040"/>
          </a:xfrm>
          <a:prstGeom prst="rect">
            <a:avLst/>
          </a:prstGeom>
        </p:spPr>
      </p:pic>
    </p:spTree>
    <p:custDataLst>
      <p:tags r:id="rId4"/>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custDataLst>
              <p:tags r:id="rId1"/>
            </p:custDataLst>
          </p:nvPr>
        </p:nvGrpSpPr>
        <p:grpSpPr>
          <a:xfrm>
            <a:off x="2734466" y="1571942"/>
            <a:ext cx="1124449" cy="1451184"/>
            <a:chOff x="1352754" y="2654819"/>
            <a:chExt cx="1127892" cy="1507611"/>
          </a:xfrm>
        </p:grpSpPr>
        <p:sp>
          <p:nvSpPr>
            <p:cNvPr id="10" name="KSO_Shape"/>
            <p:cNvSpPr/>
            <p:nvPr>
              <p:custDataLst>
                <p:tags r:id="rId2"/>
              </p:custDataLst>
            </p:nvPr>
          </p:nvSpPr>
          <p:spPr bwMode="auto">
            <a:xfrm>
              <a:off x="1512362" y="2911188"/>
              <a:ext cx="790369" cy="1251242"/>
            </a:xfrm>
            <a:custGeom>
              <a:avLst/>
              <a:gdLst>
                <a:gd name="T0" fmla="*/ 839696 w 1358900"/>
                <a:gd name="T1" fmla="*/ 2086152 h 2151063"/>
                <a:gd name="T2" fmla="*/ 752405 w 1358900"/>
                <a:gd name="T3" fmla="*/ 2140511 h 2151063"/>
                <a:gd name="T4" fmla="*/ 632619 w 1358900"/>
                <a:gd name="T5" fmla="*/ 2146906 h 2151063"/>
                <a:gd name="T6" fmla="*/ 534815 w 1358900"/>
                <a:gd name="T7" fmla="*/ 2102140 h 2151063"/>
                <a:gd name="T8" fmla="*/ 492444 w 1358900"/>
                <a:gd name="T9" fmla="*/ 2023160 h 2151063"/>
                <a:gd name="T10" fmla="*/ 978873 w 1358900"/>
                <a:gd name="T11" fmla="*/ 1877587 h 2151063"/>
                <a:gd name="T12" fmla="*/ 975704 w 1358900"/>
                <a:gd name="T13" fmla="*/ 1949593 h 2151063"/>
                <a:gd name="T14" fmla="*/ 411711 w 1358900"/>
                <a:gd name="T15" fmla="*/ 1968795 h 2151063"/>
                <a:gd name="T16" fmla="*/ 369887 w 1358900"/>
                <a:gd name="T17" fmla="*/ 1911190 h 2151063"/>
                <a:gd name="T18" fmla="*/ 411711 w 1358900"/>
                <a:gd name="T19" fmla="*/ 1853585 h 2151063"/>
                <a:gd name="T20" fmla="*/ 971585 w 1358900"/>
                <a:gd name="T21" fmla="*/ 1709923 h 2151063"/>
                <a:gd name="T22" fmla="*/ 981725 w 1358900"/>
                <a:gd name="T23" fmla="*/ 1781479 h 2151063"/>
                <a:gd name="T24" fmla="*/ 423435 w 1358900"/>
                <a:gd name="T25" fmla="*/ 1812604 h 2151063"/>
                <a:gd name="T26" fmla="*/ 370837 w 1358900"/>
                <a:gd name="T27" fmla="*/ 1764793 h 2151063"/>
                <a:gd name="T28" fmla="*/ 401255 w 1358900"/>
                <a:gd name="T29" fmla="*/ 1699655 h 2151063"/>
                <a:gd name="T30" fmla="*/ 1212263 w 1358900"/>
                <a:gd name="T31" fmla="*/ 1027536 h 2151063"/>
                <a:gd name="T32" fmla="*/ 1162712 w 1358900"/>
                <a:gd name="T33" fmla="*/ 1009170 h 2151063"/>
                <a:gd name="T34" fmla="*/ 1164344 w 1358900"/>
                <a:gd name="T35" fmla="*/ 1001189 h 2151063"/>
                <a:gd name="T36" fmla="*/ 686421 w 1358900"/>
                <a:gd name="T37" fmla="*/ 65405 h 2151063"/>
                <a:gd name="T38" fmla="*/ 812725 w 1358900"/>
                <a:gd name="T39" fmla="*/ 98736 h 2151063"/>
                <a:gd name="T40" fmla="*/ 977427 w 1358900"/>
                <a:gd name="T41" fmla="*/ 180633 h 2151063"/>
                <a:gd name="T42" fmla="*/ 1110078 w 1358900"/>
                <a:gd name="T43" fmla="*/ 304113 h 2151063"/>
                <a:gd name="T44" fmla="*/ 1201791 w 1358900"/>
                <a:gd name="T45" fmla="*/ 459019 h 2151063"/>
                <a:gd name="T46" fmla="*/ 1244633 w 1358900"/>
                <a:gd name="T47" fmla="*/ 632970 h 2151063"/>
                <a:gd name="T48" fmla="*/ 1235747 w 1358900"/>
                <a:gd name="T49" fmla="*/ 811683 h 2151063"/>
                <a:gd name="T50" fmla="*/ 1175451 w 1358900"/>
                <a:gd name="T51" fmla="*/ 981191 h 2151063"/>
                <a:gd name="T52" fmla="*/ 1166089 w 1358900"/>
                <a:gd name="T53" fmla="*/ 998015 h 2151063"/>
                <a:gd name="T54" fmla="*/ 1093258 w 1358900"/>
                <a:gd name="T55" fmla="*/ 1114194 h 2151063"/>
                <a:gd name="T56" fmla="*/ 995199 w 1358900"/>
                <a:gd name="T57" fmla="*/ 1298621 h 2151063"/>
                <a:gd name="T58" fmla="*/ 972667 w 1358900"/>
                <a:gd name="T59" fmla="*/ 1488761 h 2151063"/>
                <a:gd name="T60" fmla="*/ 1011066 w 1358900"/>
                <a:gd name="T61" fmla="*/ 1334490 h 2151063"/>
                <a:gd name="T62" fmla="*/ 1111982 w 1358900"/>
                <a:gd name="T63" fmla="*/ 1164665 h 2151063"/>
                <a:gd name="T64" fmla="*/ 1213215 w 1358900"/>
                <a:gd name="T65" fmla="*/ 1025948 h 2151063"/>
                <a:gd name="T66" fmla="*/ 1270338 w 1358900"/>
                <a:gd name="T67" fmla="*/ 912626 h 2151063"/>
                <a:gd name="T68" fmla="*/ 1310640 w 1358900"/>
                <a:gd name="T69" fmla="*/ 718359 h 2151063"/>
                <a:gd name="T70" fmla="*/ 1289061 w 1358900"/>
                <a:gd name="T71" fmla="*/ 521235 h 2151063"/>
                <a:gd name="T72" fmla="*/ 1207503 w 1358900"/>
                <a:gd name="T73" fmla="*/ 340935 h 2151063"/>
                <a:gd name="T74" fmla="*/ 1074535 w 1358900"/>
                <a:gd name="T75" fmla="*/ 196187 h 2151063"/>
                <a:gd name="T76" fmla="*/ 904755 w 1358900"/>
                <a:gd name="T77" fmla="*/ 100640 h 2151063"/>
                <a:gd name="T78" fmla="*/ 715934 w 1358900"/>
                <a:gd name="T79" fmla="*/ 65405 h 2151063"/>
                <a:gd name="T80" fmla="*/ 865159 w 1358900"/>
                <a:gd name="T81" fmla="*/ 25723 h 2151063"/>
                <a:gd name="T82" fmla="*/ 1059288 w 1358900"/>
                <a:gd name="T83" fmla="*/ 116228 h 2151063"/>
                <a:gd name="T84" fmla="*/ 1214019 w 1358900"/>
                <a:gd name="T85" fmla="*/ 260084 h 2151063"/>
                <a:gd name="T86" fmla="*/ 1317596 w 1358900"/>
                <a:gd name="T87" fmla="*/ 445858 h 2151063"/>
                <a:gd name="T88" fmla="*/ 1358582 w 1358900"/>
                <a:gd name="T89" fmla="*/ 661800 h 2151063"/>
                <a:gd name="T90" fmla="*/ 1344285 w 1358900"/>
                <a:gd name="T91" fmla="*/ 819629 h 2151063"/>
                <a:gd name="T92" fmla="*/ 1261359 w 1358900"/>
                <a:gd name="T93" fmla="*/ 1030172 h 2151063"/>
                <a:gd name="T94" fmla="*/ 1147932 w 1358900"/>
                <a:gd name="T95" fmla="*/ 1196575 h 2151063"/>
                <a:gd name="T96" fmla="*/ 1054839 w 1358900"/>
                <a:gd name="T97" fmla="*/ 1399815 h 2151063"/>
                <a:gd name="T98" fmla="*/ 1037047 w 1358900"/>
                <a:gd name="T99" fmla="*/ 1560184 h 2151063"/>
                <a:gd name="T100" fmla="*/ 997649 w 1358900"/>
                <a:gd name="T101" fmla="*/ 1613217 h 2151063"/>
                <a:gd name="T102" fmla="*/ 338057 w 1358900"/>
                <a:gd name="T103" fmla="*/ 1599562 h 2151063"/>
                <a:gd name="T104" fmla="*/ 318358 w 1358900"/>
                <a:gd name="T105" fmla="*/ 1492543 h 2151063"/>
                <a:gd name="T106" fmla="*/ 276419 w 1358900"/>
                <a:gd name="T107" fmla="*/ 1314391 h 2151063"/>
                <a:gd name="T108" fmla="*/ 137892 w 1358900"/>
                <a:gd name="T109" fmla="*/ 1097178 h 2151063"/>
                <a:gd name="T110" fmla="*/ 65133 w 1358900"/>
                <a:gd name="T111" fmla="*/ 970471 h 2151063"/>
                <a:gd name="T112" fmla="*/ 6354 w 1358900"/>
                <a:gd name="T113" fmla="*/ 773900 h 2151063"/>
                <a:gd name="T114" fmla="*/ 5084 w 1358900"/>
                <a:gd name="T115" fmla="*/ 592571 h 2151063"/>
                <a:gd name="T116" fmla="*/ 66722 w 1358900"/>
                <a:gd name="T117" fmla="*/ 384886 h 2151063"/>
                <a:gd name="T118" fmla="*/ 187456 w 1358900"/>
                <a:gd name="T119" fmla="*/ 210861 h 2151063"/>
                <a:gd name="T120" fmla="*/ 355532 w 1358900"/>
                <a:gd name="T121" fmla="*/ 82249 h 2151063"/>
                <a:gd name="T122" fmla="*/ 558874 w 1358900"/>
                <a:gd name="T123" fmla="*/ 10797 h 215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58900" h="2151063">
                  <a:moveTo>
                    <a:pt x="492125" y="2016125"/>
                  </a:moveTo>
                  <a:lnTo>
                    <a:pt x="866775" y="2016125"/>
                  </a:lnTo>
                  <a:lnTo>
                    <a:pt x="866775" y="2023160"/>
                  </a:lnTo>
                  <a:lnTo>
                    <a:pt x="865819" y="2029875"/>
                  </a:lnTo>
                  <a:lnTo>
                    <a:pt x="864864" y="2036590"/>
                  </a:lnTo>
                  <a:lnTo>
                    <a:pt x="863271" y="2043305"/>
                  </a:lnTo>
                  <a:lnTo>
                    <a:pt x="861041" y="2050020"/>
                  </a:lnTo>
                  <a:lnTo>
                    <a:pt x="858811" y="2056415"/>
                  </a:lnTo>
                  <a:lnTo>
                    <a:pt x="855625" y="2062810"/>
                  </a:lnTo>
                  <a:lnTo>
                    <a:pt x="852120" y="2068565"/>
                  </a:lnTo>
                  <a:lnTo>
                    <a:pt x="848616" y="2074961"/>
                  </a:lnTo>
                  <a:lnTo>
                    <a:pt x="844156" y="2080397"/>
                  </a:lnTo>
                  <a:lnTo>
                    <a:pt x="839696" y="2086152"/>
                  </a:lnTo>
                  <a:lnTo>
                    <a:pt x="834917" y="2091588"/>
                  </a:lnTo>
                  <a:lnTo>
                    <a:pt x="829820" y="2097024"/>
                  </a:lnTo>
                  <a:lnTo>
                    <a:pt x="824404" y="2102140"/>
                  </a:lnTo>
                  <a:lnTo>
                    <a:pt x="818351" y="2106936"/>
                  </a:lnTo>
                  <a:lnTo>
                    <a:pt x="812298" y="2111733"/>
                  </a:lnTo>
                  <a:lnTo>
                    <a:pt x="805608" y="2116209"/>
                  </a:lnTo>
                  <a:lnTo>
                    <a:pt x="798918" y="2120366"/>
                  </a:lnTo>
                  <a:lnTo>
                    <a:pt x="791590" y="2124523"/>
                  </a:lnTo>
                  <a:lnTo>
                    <a:pt x="784263" y="2128041"/>
                  </a:lnTo>
                  <a:lnTo>
                    <a:pt x="776936" y="2131878"/>
                  </a:lnTo>
                  <a:lnTo>
                    <a:pt x="768971" y="2135075"/>
                  </a:lnTo>
                  <a:lnTo>
                    <a:pt x="760688" y="2137953"/>
                  </a:lnTo>
                  <a:lnTo>
                    <a:pt x="752405" y="2140511"/>
                  </a:lnTo>
                  <a:lnTo>
                    <a:pt x="743803" y="2142749"/>
                  </a:lnTo>
                  <a:lnTo>
                    <a:pt x="735202" y="2145307"/>
                  </a:lnTo>
                  <a:lnTo>
                    <a:pt x="726281" y="2146906"/>
                  </a:lnTo>
                  <a:lnTo>
                    <a:pt x="717361" y="2148505"/>
                  </a:lnTo>
                  <a:lnTo>
                    <a:pt x="708122" y="2149784"/>
                  </a:lnTo>
                  <a:lnTo>
                    <a:pt x="698565" y="2150424"/>
                  </a:lnTo>
                  <a:lnTo>
                    <a:pt x="689007" y="2151063"/>
                  </a:lnTo>
                  <a:lnTo>
                    <a:pt x="679769" y="2151063"/>
                  </a:lnTo>
                  <a:lnTo>
                    <a:pt x="669893" y="2151063"/>
                  </a:lnTo>
                  <a:lnTo>
                    <a:pt x="660335" y="2150424"/>
                  </a:lnTo>
                  <a:lnTo>
                    <a:pt x="650778" y="2149784"/>
                  </a:lnTo>
                  <a:lnTo>
                    <a:pt x="641539" y="2148505"/>
                  </a:lnTo>
                  <a:lnTo>
                    <a:pt x="632619" y="2146906"/>
                  </a:lnTo>
                  <a:lnTo>
                    <a:pt x="623699" y="2145307"/>
                  </a:lnTo>
                  <a:lnTo>
                    <a:pt x="615097" y="2142749"/>
                  </a:lnTo>
                  <a:lnTo>
                    <a:pt x="606495" y="2140511"/>
                  </a:lnTo>
                  <a:lnTo>
                    <a:pt x="598212" y="2137953"/>
                  </a:lnTo>
                  <a:lnTo>
                    <a:pt x="590248" y="2135075"/>
                  </a:lnTo>
                  <a:lnTo>
                    <a:pt x="582283" y="2131878"/>
                  </a:lnTo>
                  <a:lnTo>
                    <a:pt x="574637" y="2128041"/>
                  </a:lnTo>
                  <a:lnTo>
                    <a:pt x="567310" y="2124523"/>
                  </a:lnTo>
                  <a:lnTo>
                    <a:pt x="559983" y="2120366"/>
                  </a:lnTo>
                  <a:lnTo>
                    <a:pt x="553292" y="2116209"/>
                  </a:lnTo>
                  <a:lnTo>
                    <a:pt x="546921" y="2111733"/>
                  </a:lnTo>
                  <a:lnTo>
                    <a:pt x="540868" y="2106936"/>
                  </a:lnTo>
                  <a:lnTo>
                    <a:pt x="534815" y="2102140"/>
                  </a:lnTo>
                  <a:lnTo>
                    <a:pt x="529399" y="2097024"/>
                  </a:lnTo>
                  <a:lnTo>
                    <a:pt x="523983" y="2091588"/>
                  </a:lnTo>
                  <a:lnTo>
                    <a:pt x="519204" y="2086152"/>
                  </a:lnTo>
                  <a:lnTo>
                    <a:pt x="514744" y="2080397"/>
                  </a:lnTo>
                  <a:lnTo>
                    <a:pt x="510284" y="2074961"/>
                  </a:lnTo>
                  <a:lnTo>
                    <a:pt x="506780" y="2068565"/>
                  </a:lnTo>
                  <a:lnTo>
                    <a:pt x="503594" y="2062810"/>
                  </a:lnTo>
                  <a:lnTo>
                    <a:pt x="500408" y="2056415"/>
                  </a:lnTo>
                  <a:lnTo>
                    <a:pt x="497860" y="2050020"/>
                  </a:lnTo>
                  <a:lnTo>
                    <a:pt x="495629" y="2043305"/>
                  </a:lnTo>
                  <a:lnTo>
                    <a:pt x="494037" y="2036590"/>
                  </a:lnTo>
                  <a:lnTo>
                    <a:pt x="493081" y="2029875"/>
                  </a:lnTo>
                  <a:lnTo>
                    <a:pt x="492444" y="2023160"/>
                  </a:lnTo>
                  <a:lnTo>
                    <a:pt x="492125" y="2016125"/>
                  </a:lnTo>
                  <a:close/>
                  <a:moveTo>
                    <a:pt x="429455" y="1851025"/>
                  </a:moveTo>
                  <a:lnTo>
                    <a:pt x="929444" y="1851025"/>
                  </a:lnTo>
                  <a:lnTo>
                    <a:pt x="935464" y="1851345"/>
                  </a:lnTo>
                  <a:lnTo>
                    <a:pt x="941485" y="1852305"/>
                  </a:lnTo>
                  <a:lnTo>
                    <a:pt x="947188" y="1853585"/>
                  </a:lnTo>
                  <a:lnTo>
                    <a:pt x="952574" y="1855825"/>
                  </a:lnTo>
                  <a:lnTo>
                    <a:pt x="957644" y="1858066"/>
                  </a:lnTo>
                  <a:lnTo>
                    <a:pt x="963030" y="1861266"/>
                  </a:lnTo>
                  <a:lnTo>
                    <a:pt x="967466" y="1864786"/>
                  </a:lnTo>
                  <a:lnTo>
                    <a:pt x="971585" y="1868626"/>
                  </a:lnTo>
                  <a:lnTo>
                    <a:pt x="975704" y="1873107"/>
                  </a:lnTo>
                  <a:lnTo>
                    <a:pt x="978873" y="1877587"/>
                  </a:lnTo>
                  <a:lnTo>
                    <a:pt x="981725" y="1882388"/>
                  </a:lnTo>
                  <a:lnTo>
                    <a:pt x="984259" y="1887828"/>
                  </a:lnTo>
                  <a:lnTo>
                    <a:pt x="986477" y="1893268"/>
                  </a:lnTo>
                  <a:lnTo>
                    <a:pt x="988062" y="1899029"/>
                  </a:lnTo>
                  <a:lnTo>
                    <a:pt x="988695" y="1905109"/>
                  </a:lnTo>
                  <a:lnTo>
                    <a:pt x="989012" y="1911190"/>
                  </a:lnTo>
                  <a:lnTo>
                    <a:pt x="988695" y="1917270"/>
                  </a:lnTo>
                  <a:lnTo>
                    <a:pt x="988062" y="1923351"/>
                  </a:lnTo>
                  <a:lnTo>
                    <a:pt x="986477" y="1929111"/>
                  </a:lnTo>
                  <a:lnTo>
                    <a:pt x="984259" y="1934872"/>
                  </a:lnTo>
                  <a:lnTo>
                    <a:pt x="981725" y="1939992"/>
                  </a:lnTo>
                  <a:lnTo>
                    <a:pt x="978873" y="1945113"/>
                  </a:lnTo>
                  <a:lnTo>
                    <a:pt x="975704" y="1949593"/>
                  </a:lnTo>
                  <a:lnTo>
                    <a:pt x="971585" y="1953753"/>
                  </a:lnTo>
                  <a:lnTo>
                    <a:pt x="967466" y="1957914"/>
                  </a:lnTo>
                  <a:lnTo>
                    <a:pt x="963030" y="1961114"/>
                  </a:lnTo>
                  <a:lnTo>
                    <a:pt x="957644" y="1963994"/>
                  </a:lnTo>
                  <a:lnTo>
                    <a:pt x="952574" y="1966554"/>
                  </a:lnTo>
                  <a:lnTo>
                    <a:pt x="947188" y="1968795"/>
                  </a:lnTo>
                  <a:lnTo>
                    <a:pt x="941485" y="1970395"/>
                  </a:lnTo>
                  <a:lnTo>
                    <a:pt x="935464" y="1971355"/>
                  </a:lnTo>
                  <a:lnTo>
                    <a:pt x="929444" y="1971675"/>
                  </a:lnTo>
                  <a:lnTo>
                    <a:pt x="429455" y="1971675"/>
                  </a:lnTo>
                  <a:lnTo>
                    <a:pt x="423435" y="1971355"/>
                  </a:lnTo>
                  <a:lnTo>
                    <a:pt x="417414" y="1970395"/>
                  </a:lnTo>
                  <a:lnTo>
                    <a:pt x="411711" y="1968795"/>
                  </a:lnTo>
                  <a:lnTo>
                    <a:pt x="406325" y="1966554"/>
                  </a:lnTo>
                  <a:lnTo>
                    <a:pt x="401255" y="1963994"/>
                  </a:lnTo>
                  <a:lnTo>
                    <a:pt x="396185" y="1961114"/>
                  </a:lnTo>
                  <a:lnTo>
                    <a:pt x="391433" y="1957914"/>
                  </a:lnTo>
                  <a:lnTo>
                    <a:pt x="387314" y="1953753"/>
                  </a:lnTo>
                  <a:lnTo>
                    <a:pt x="383511" y="1949593"/>
                  </a:lnTo>
                  <a:lnTo>
                    <a:pt x="380026" y="1945113"/>
                  </a:lnTo>
                  <a:lnTo>
                    <a:pt x="377174" y="1939992"/>
                  </a:lnTo>
                  <a:lnTo>
                    <a:pt x="374323" y="1934872"/>
                  </a:lnTo>
                  <a:lnTo>
                    <a:pt x="372422" y="1929111"/>
                  </a:lnTo>
                  <a:lnTo>
                    <a:pt x="370837" y="1923351"/>
                  </a:lnTo>
                  <a:lnTo>
                    <a:pt x="370204" y="1917270"/>
                  </a:lnTo>
                  <a:lnTo>
                    <a:pt x="369887" y="1911190"/>
                  </a:lnTo>
                  <a:lnTo>
                    <a:pt x="370204" y="1905109"/>
                  </a:lnTo>
                  <a:lnTo>
                    <a:pt x="370837" y="1899029"/>
                  </a:lnTo>
                  <a:lnTo>
                    <a:pt x="372422" y="1893268"/>
                  </a:lnTo>
                  <a:lnTo>
                    <a:pt x="374323" y="1887828"/>
                  </a:lnTo>
                  <a:lnTo>
                    <a:pt x="377174" y="1882388"/>
                  </a:lnTo>
                  <a:lnTo>
                    <a:pt x="380026" y="1877587"/>
                  </a:lnTo>
                  <a:lnTo>
                    <a:pt x="383511" y="1873107"/>
                  </a:lnTo>
                  <a:lnTo>
                    <a:pt x="387314" y="1868626"/>
                  </a:lnTo>
                  <a:lnTo>
                    <a:pt x="391433" y="1864786"/>
                  </a:lnTo>
                  <a:lnTo>
                    <a:pt x="396185" y="1861266"/>
                  </a:lnTo>
                  <a:lnTo>
                    <a:pt x="401255" y="1858066"/>
                  </a:lnTo>
                  <a:lnTo>
                    <a:pt x="406325" y="1855825"/>
                  </a:lnTo>
                  <a:lnTo>
                    <a:pt x="411711" y="1853585"/>
                  </a:lnTo>
                  <a:lnTo>
                    <a:pt x="417414" y="1852305"/>
                  </a:lnTo>
                  <a:lnTo>
                    <a:pt x="423435" y="1851345"/>
                  </a:lnTo>
                  <a:lnTo>
                    <a:pt x="429455" y="1851025"/>
                  </a:lnTo>
                  <a:close/>
                  <a:moveTo>
                    <a:pt x="429455" y="1692275"/>
                  </a:moveTo>
                  <a:lnTo>
                    <a:pt x="929444" y="1692275"/>
                  </a:lnTo>
                  <a:lnTo>
                    <a:pt x="935464" y="1692596"/>
                  </a:lnTo>
                  <a:lnTo>
                    <a:pt x="941485" y="1693238"/>
                  </a:lnTo>
                  <a:lnTo>
                    <a:pt x="947188" y="1694842"/>
                  </a:lnTo>
                  <a:lnTo>
                    <a:pt x="952574" y="1697088"/>
                  </a:lnTo>
                  <a:lnTo>
                    <a:pt x="957644" y="1699655"/>
                  </a:lnTo>
                  <a:lnTo>
                    <a:pt x="963030" y="1702543"/>
                  </a:lnTo>
                  <a:lnTo>
                    <a:pt x="967466" y="1706073"/>
                  </a:lnTo>
                  <a:lnTo>
                    <a:pt x="971585" y="1709923"/>
                  </a:lnTo>
                  <a:lnTo>
                    <a:pt x="975704" y="1714095"/>
                  </a:lnTo>
                  <a:lnTo>
                    <a:pt x="978873" y="1718908"/>
                  </a:lnTo>
                  <a:lnTo>
                    <a:pt x="981725" y="1724042"/>
                  </a:lnTo>
                  <a:lnTo>
                    <a:pt x="984259" y="1729176"/>
                  </a:lnTo>
                  <a:lnTo>
                    <a:pt x="986477" y="1734631"/>
                  </a:lnTo>
                  <a:lnTo>
                    <a:pt x="988062" y="1740407"/>
                  </a:lnTo>
                  <a:lnTo>
                    <a:pt x="988695" y="1746503"/>
                  </a:lnTo>
                  <a:lnTo>
                    <a:pt x="989012" y="1752600"/>
                  </a:lnTo>
                  <a:lnTo>
                    <a:pt x="988695" y="1759017"/>
                  </a:lnTo>
                  <a:lnTo>
                    <a:pt x="988062" y="1764793"/>
                  </a:lnTo>
                  <a:lnTo>
                    <a:pt x="986477" y="1770569"/>
                  </a:lnTo>
                  <a:lnTo>
                    <a:pt x="984259" y="1776024"/>
                  </a:lnTo>
                  <a:lnTo>
                    <a:pt x="981725" y="1781479"/>
                  </a:lnTo>
                  <a:lnTo>
                    <a:pt x="978873" y="1786292"/>
                  </a:lnTo>
                  <a:lnTo>
                    <a:pt x="975704" y="1791426"/>
                  </a:lnTo>
                  <a:lnTo>
                    <a:pt x="971585" y="1795598"/>
                  </a:lnTo>
                  <a:lnTo>
                    <a:pt x="967466" y="1799127"/>
                  </a:lnTo>
                  <a:lnTo>
                    <a:pt x="963030" y="1802657"/>
                  </a:lnTo>
                  <a:lnTo>
                    <a:pt x="957644" y="1805866"/>
                  </a:lnTo>
                  <a:lnTo>
                    <a:pt x="952574" y="1808433"/>
                  </a:lnTo>
                  <a:lnTo>
                    <a:pt x="947188" y="1810358"/>
                  </a:lnTo>
                  <a:lnTo>
                    <a:pt x="941485" y="1811641"/>
                  </a:lnTo>
                  <a:lnTo>
                    <a:pt x="935464" y="1812604"/>
                  </a:lnTo>
                  <a:lnTo>
                    <a:pt x="929444" y="1812925"/>
                  </a:lnTo>
                  <a:lnTo>
                    <a:pt x="429455" y="1812925"/>
                  </a:lnTo>
                  <a:lnTo>
                    <a:pt x="423435" y="1812604"/>
                  </a:lnTo>
                  <a:lnTo>
                    <a:pt x="417414" y="1811641"/>
                  </a:lnTo>
                  <a:lnTo>
                    <a:pt x="411711" y="1810358"/>
                  </a:lnTo>
                  <a:lnTo>
                    <a:pt x="406325" y="1808433"/>
                  </a:lnTo>
                  <a:lnTo>
                    <a:pt x="401255" y="1805866"/>
                  </a:lnTo>
                  <a:lnTo>
                    <a:pt x="396185" y="1802657"/>
                  </a:lnTo>
                  <a:lnTo>
                    <a:pt x="391433" y="1799127"/>
                  </a:lnTo>
                  <a:lnTo>
                    <a:pt x="387314" y="1795598"/>
                  </a:lnTo>
                  <a:lnTo>
                    <a:pt x="383511" y="1791426"/>
                  </a:lnTo>
                  <a:lnTo>
                    <a:pt x="380026" y="1786292"/>
                  </a:lnTo>
                  <a:lnTo>
                    <a:pt x="377174" y="1781479"/>
                  </a:lnTo>
                  <a:lnTo>
                    <a:pt x="374323" y="1776024"/>
                  </a:lnTo>
                  <a:lnTo>
                    <a:pt x="372422" y="1770569"/>
                  </a:lnTo>
                  <a:lnTo>
                    <a:pt x="370837" y="1764793"/>
                  </a:lnTo>
                  <a:lnTo>
                    <a:pt x="370204" y="1759017"/>
                  </a:lnTo>
                  <a:lnTo>
                    <a:pt x="369887" y="1752600"/>
                  </a:lnTo>
                  <a:lnTo>
                    <a:pt x="370204" y="1746503"/>
                  </a:lnTo>
                  <a:lnTo>
                    <a:pt x="370837" y="1740407"/>
                  </a:lnTo>
                  <a:lnTo>
                    <a:pt x="372422" y="1734631"/>
                  </a:lnTo>
                  <a:lnTo>
                    <a:pt x="374323" y="1729176"/>
                  </a:lnTo>
                  <a:lnTo>
                    <a:pt x="377174" y="1724042"/>
                  </a:lnTo>
                  <a:lnTo>
                    <a:pt x="380026" y="1718908"/>
                  </a:lnTo>
                  <a:lnTo>
                    <a:pt x="383511" y="1714095"/>
                  </a:lnTo>
                  <a:lnTo>
                    <a:pt x="387314" y="1709923"/>
                  </a:lnTo>
                  <a:lnTo>
                    <a:pt x="391433" y="1706073"/>
                  </a:lnTo>
                  <a:lnTo>
                    <a:pt x="396185" y="1702543"/>
                  </a:lnTo>
                  <a:lnTo>
                    <a:pt x="401255" y="1699655"/>
                  </a:lnTo>
                  <a:lnTo>
                    <a:pt x="406325" y="1697088"/>
                  </a:lnTo>
                  <a:lnTo>
                    <a:pt x="411711" y="1694842"/>
                  </a:lnTo>
                  <a:lnTo>
                    <a:pt x="417414" y="1693238"/>
                  </a:lnTo>
                  <a:lnTo>
                    <a:pt x="423435" y="1692596"/>
                  </a:lnTo>
                  <a:lnTo>
                    <a:pt x="429455" y="1692275"/>
                  </a:lnTo>
                  <a:close/>
                  <a:moveTo>
                    <a:pt x="1217103" y="1013330"/>
                  </a:moveTo>
                  <a:lnTo>
                    <a:pt x="1217023" y="1014521"/>
                  </a:lnTo>
                  <a:lnTo>
                    <a:pt x="1216389" y="1018965"/>
                  </a:lnTo>
                  <a:lnTo>
                    <a:pt x="1215437" y="1022139"/>
                  </a:lnTo>
                  <a:lnTo>
                    <a:pt x="1214802" y="1023409"/>
                  </a:lnTo>
                  <a:lnTo>
                    <a:pt x="1214167" y="1024361"/>
                  </a:lnTo>
                  <a:lnTo>
                    <a:pt x="1213850" y="1024679"/>
                  </a:lnTo>
                  <a:lnTo>
                    <a:pt x="1212263" y="1027536"/>
                  </a:lnTo>
                  <a:lnTo>
                    <a:pt x="1210676" y="1029440"/>
                  </a:lnTo>
                  <a:lnTo>
                    <a:pt x="1213215" y="1024996"/>
                  </a:lnTo>
                  <a:lnTo>
                    <a:pt x="1215119" y="1020870"/>
                  </a:lnTo>
                  <a:lnTo>
                    <a:pt x="1216389" y="1017378"/>
                  </a:lnTo>
                  <a:lnTo>
                    <a:pt x="1217023" y="1013886"/>
                  </a:lnTo>
                  <a:lnTo>
                    <a:pt x="1217103" y="1013330"/>
                  </a:lnTo>
                  <a:close/>
                  <a:moveTo>
                    <a:pt x="1217341" y="1009442"/>
                  </a:moveTo>
                  <a:lnTo>
                    <a:pt x="1217658" y="1010077"/>
                  </a:lnTo>
                  <a:lnTo>
                    <a:pt x="1217341" y="1011664"/>
                  </a:lnTo>
                  <a:lnTo>
                    <a:pt x="1217103" y="1013330"/>
                  </a:lnTo>
                  <a:lnTo>
                    <a:pt x="1217341" y="1009760"/>
                  </a:lnTo>
                  <a:lnTo>
                    <a:pt x="1217341" y="1009442"/>
                  </a:lnTo>
                  <a:close/>
                  <a:moveTo>
                    <a:pt x="1162712" y="1009170"/>
                  </a:moveTo>
                  <a:lnTo>
                    <a:pt x="1162440" y="1013251"/>
                  </a:lnTo>
                  <a:lnTo>
                    <a:pt x="1162440" y="1012934"/>
                  </a:lnTo>
                  <a:lnTo>
                    <a:pt x="1162440" y="1011347"/>
                  </a:lnTo>
                  <a:lnTo>
                    <a:pt x="1162712" y="1009170"/>
                  </a:lnTo>
                  <a:close/>
                  <a:moveTo>
                    <a:pt x="1167137" y="996491"/>
                  </a:moveTo>
                  <a:lnTo>
                    <a:pt x="1166565" y="997380"/>
                  </a:lnTo>
                  <a:lnTo>
                    <a:pt x="1164661" y="1001506"/>
                  </a:lnTo>
                  <a:lnTo>
                    <a:pt x="1163392" y="1005633"/>
                  </a:lnTo>
                  <a:lnTo>
                    <a:pt x="1162757" y="1008807"/>
                  </a:lnTo>
                  <a:lnTo>
                    <a:pt x="1162712" y="1009170"/>
                  </a:lnTo>
                  <a:lnTo>
                    <a:pt x="1162757" y="1008490"/>
                  </a:lnTo>
                  <a:lnTo>
                    <a:pt x="1163392" y="1004681"/>
                  </a:lnTo>
                  <a:lnTo>
                    <a:pt x="1164344" y="1001189"/>
                  </a:lnTo>
                  <a:lnTo>
                    <a:pt x="1164767" y="1000448"/>
                  </a:lnTo>
                  <a:lnTo>
                    <a:pt x="1164979" y="1000237"/>
                  </a:lnTo>
                  <a:lnTo>
                    <a:pt x="1164979" y="1000078"/>
                  </a:lnTo>
                  <a:lnTo>
                    <a:pt x="1165613" y="998967"/>
                  </a:lnTo>
                  <a:lnTo>
                    <a:pt x="1166089" y="998015"/>
                  </a:lnTo>
                  <a:lnTo>
                    <a:pt x="1166756" y="996872"/>
                  </a:lnTo>
                  <a:lnTo>
                    <a:pt x="1167137" y="996491"/>
                  </a:lnTo>
                  <a:close/>
                  <a:moveTo>
                    <a:pt x="1167517" y="995899"/>
                  </a:moveTo>
                  <a:lnTo>
                    <a:pt x="1167517" y="996110"/>
                  </a:lnTo>
                  <a:lnTo>
                    <a:pt x="1167137" y="996491"/>
                  </a:lnTo>
                  <a:lnTo>
                    <a:pt x="1167517" y="995899"/>
                  </a:lnTo>
                  <a:close/>
                  <a:moveTo>
                    <a:pt x="701019" y="65088"/>
                  </a:moveTo>
                  <a:lnTo>
                    <a:pt x="686421" y="65405"/>
                  </a:lnTo>
                  <a:lnTo>
                    <a:pt x="671823" y="66358"/>
                  </a:lnTo>
                  <a:lnTo>
                    <a:pt x="657225" y="67310"/>
                  </a:lnTo>
                  <a:lnTo>
                    <a:pt x="671823" y="68897"/>
                  </a:lnTo>
                  <a:lnTo>
                    <a:pt x="686104" y="70484"/>
                  </a:lnTo>
                  <a:lnTo>
                    <a:pt x="700384" y="72389"/>
                  </a:lnTo>
                  <a:lnTo>
                    <a:pt x="714982" y="74611"/>
                  </a:lnTo>
                  <a:lnTo>
                    <a:pt x="729263" y="77468"/>
                  </a:lnTo>
                  <a:lnTo>
                    <a:pt x="743226" y="80325"/>
                  </a:lnTo>
                  <a:lnTo>
                    <a:pt x="757189" y="83499"/>
                  </a:lnTo>
                  <a:lnTo>
                    <a:pt x="771152" y="86673"/>
                  </a:lnTo>
                  <a:lnTo>
                    <a:pt x="785433" y="90800"/>
                  </a:lnTo>
                  <a:lnTo>
                    <a:pt x="799079" y="94609"/>
                  </a:lnTo>
                  <a:lnTo>
                    <a:pt x="812725" y="98736"/>
                  </a:lnTo>
                  <a:lnTo>
                    <a:pt x="826053" y="103497"/>
                  </a:lnTo>
                  <a:lnTo>
                    <a:pt x="839382" y="108259"/>
                  </a:lnTo>
                  <a:lnTo>
                    <a:pt x="852710" y="113655"/>
                  </a:lnTo>
                  <a:lnTo>
                    <a:pt x="865721" y="119051"/>
                  </a:lnTo>
                  <a:lnTo>
                    <a:pt x="878733" y="125082"/>
                  </a:lnTo>
                  <a:lnTo>
                    <a:pt x="892061" y="130796"/>
                  </a:lnTo>
                  <a:lnTo>
                    <a:pt x="904755" y="137462"/>
                  </a:lnTo>
                  <a:lnTo>
                    <a:pt x="917131" y="143811"/>
                  </a:lnTo>
                  <a:lnTo>
                    <a:pt x="929508" y="150794"/>
                  </a:lnTo>
                  <a:lnTo>
                    <a:pt x="941884" y="157778"/>
                  </a:lnTo>
                  <a:lnTo>
                    <a:pt x="953944" y="165078"/>
                  </a:lnTo>
                  <a:lnTo>
                    <a:pt x="965685" y="173014"/>
                  </a:lnTo>
                  <a:lnTo>
                    <a:pt x="977427" y="180633"/>
                  </a:lnTo>
                  <a:lnTo>
                    <a:pt x="988852" y="188886"/>
                  </a:lnTo>
                  <a:lnTo>
                    <a:pt x="1000276" y="197139"/>
                  </a:lnTo>
                  <a:lnTo>
                    <a:pt x="1011383" y="206027"/>
                  </a:lnTo>
                  <a:lnTo>
                    <a:pt x="1022173" y="214598"/>
                  </a:lnTo>
                  <a:lnTo>
                    <a:pt x="1032963" y="223803"/>
                  </a:lnTo>
                  <a:lnTo>
                    <a:pt x="1043118" y="233008"/>
                  </a:lnTo>
                  <a:lnTo>
                    <a:pt x="1053590" y="242531"/>
                  </a:lnTo>
                  <a:lnTo>
                    <a:pt x="1063428" y="252054"/>
                  </a:lnTo>
                  <a:lnTo>
                    <a:pt x="1073266" y="262212"/>
                  </a:lnTo>
                  <a:lnTo>
                    <a:pt x="1083103" y="272370"/>
                  </a:lnTo>
                  <a:lnTo>
                    <a:pt x="1092306" y="282845"/>
                  </a:lnTo>
                  <a:lnTo>
                    <a:pt x="1101192" y="293320"/>
                  </a:lnTo>
                  <a:lnTo>
                    <a:pt x="1110078" y="304113"/>
                  </a:lnTo>
                  <a:lnTo>
                    <a:pt x="1118963" y="315223"/>
                  </a:lnTo>
                  <a:lnTo>
                    <a:pt x="1127214" y="326333"/>
                  </a:lnTo>
                  <a:lnTo>
                    <a:pt x="1135148" y="337760"/>
                  </a:lnTo>
                  <a:lnTo>
                    <a:pt x="1143082" y="349188"/>
                  </a:lnTo>
                  <a:lnTo>
                    <a:pt x="1151015" y="360615"/>
                  </a:lnTo>
                  <a:lnTo>
                    <a:pt x="1157997" y="372360"/>
                  </a:lnTo>
                  <a:lnTo>
                    <a:pt x="1165296" y="384423"/>
                  </a:lnTo>
                  <a:lnTo>
                    <a:pt x="1171960" y="396485"/>
                  </a:lnTo>
                  <a:lnTo>
                    <a:pt x="1178625" y="408865"/>
                  </a:lnTo>
                  <a:lnTo>
                    <a:pt x="1184971" y="421244"/>
                  </a:lnTo>
                  <a:lnTo>
                    <a:pt x="1190684" y="433624"/>
                  </a:lnTo>
                  <a:lnTo>
                    <a:pt x="1196713" y="446321"/>
                  </a:lnTo>
                  <a:lnTo>
                    <a:pt x="1201791" y="459019"/>
                  </a:lnTo>
                  <a:lnTo>
                    <a:pt x="1206868" y="471716"/>
                  </a:lnTo>
                  <a:lnTo>
                    <a:pt x="1211629" y="484730"/>
                  </a:lnTo>
                  <a:lnTo>
                    <a:pt x="1216071" y="497745"/>
                  </a:lnTo>
                  <a:lnTo>
                    <a:pt x="1220514" y="511077"/>
                  </a:lnTo>
                  <a:lnTo>
                    <a:pt x="1224322" y="524409"/>
                  </a:lnTo>
                  <a:lnTo>
                    <a:pt x="1227813" y="537741"/>
                  </a:lnTo>
                  <a:lnTo>
                    <a:pt x="1230987" y="551073"/>
                  </a:lnTo>
                  <a:lnTo>
                    <a:pt x="1234160" y="564405"/>
                  </a:lnTo>
                  <a:lnTo>
                    <a:pt x="1237016" y="578055"/>
                  </a:lnTo>
                  <a:lnTo>
                    <a:pt x="1239238" y="591704"/>
                  </a:lnTo>
                  <a:lnTo>
                    <a:pt x="1241142" y="605671"/>
                  </a:lnTo>
                  <a:lnTo>
                    <a:pt x="1243046" y="619321"/>
                  </a:lnTo>
                  <a:lnTo>
                    <a:pt x="1244633" y="632970"/>
                  </a:lnTo>
                  <a:lnTo>
                    <a:pt x="1245902" y="646620"/>
                  </a:lnTo>
                  <a:lnTo>
                    <a:pt x="1246537" y="660269"/>
                  </a:lnTo>
                  <a:lnTo>
                    <a:pt x="1247171" y="674236"/>
                  </a:lnTo>
                  <a:lnTo>
                    <a:pt x="1247489" y="688203"/>
                  </a:lnTo>
                  <a:lnTo>
                    <a:pt x="1247171" y="701852"/>
                  </a:lnTo>
                  <a:lnTo>
                    <a:pt x="1246854" y="715819"/>
                  </a:lnTo>
                  <a:lnTo>
                    <a:pt x="1246219" y="729469"/>
                  </a:lnTo>
                  <a:lnTo>
                    <a:pt x="1245267" y="743118"/>
                  </a:lnTo>
                  <a:lnTo>
                    <a:pt x="1243998" y="756768"/>
                  </a:lnTo>
                  <a:lnTo>
                    <a:pt x="1242094" y="771052"/>
                  </a:lnTo>
                  <a:lnTo>
                    <a:pt x="1240190" y="784702"/>
                  </a:lnTo>
                  <a:lnTo>
                    <a:pt x="1237968" y="798034"/>
                  </a:lnTo>
                  <a:lnTo>
                    <a:pt x="1235747" y="811683"/>
                  </a:lnTo>
                  <a:lnTo>
                    <a:pt x="1232891" y="825333"/>
                  </a:lnTo>
                  <a:lnTo>
                    <a:pt x="1229400" y="838665"/>
                  </a:lnTo>
                  <a:lnTo>
                    <a:pt x="1226226" y="852314"/>
                  </a:lnTo>
                  <a:lnTo>
                    <a:pt x="1222418" y="865646"/>
                  </a:lnTo>
                  <a:lnTo>
                    <a:pt x="1218293" y="878661"/>
                  </a:lnTo>
                  <a:lnTo>
                    <a:pt x="1214167" y="891993"/>
                  </a:lnTo>
                  <a:lnTo>
                    <a:pt x="1209407" y="905008"/>
                  </a:lnTo>
                  <a:lnTo>
                    <a:pt x="1204330" y="918022"/>
                  </a:lnTo>
                  <a:lnTo>
                    <a:pt x="1199252" y="930720"/>
                  </a:lnTo>
                  <a:lnTo>
                    <a:pt x="1193540" y="943417"/>
                  </a:lnTo>
                  <a:lnTo>
                    <a:pt x="1187828" y="956114"/>
                  </a:lnTo>
                  <a:lnTo>
                    <a:pt x="1181481" y="968811"/>
                  </a:lnTo>
                  <a:lnTo>
                    <a:pt x="1175451" y="981191"/>
                  </a:lnTo>
                  <a:lnTo>
                    <a:pt x="1168469" y="993253"/>
                  </a:lnTo>
                  <a:lnTo>
                    <a:pt x="1167094" y="996004"/>
                  </a:lnTo>
                  <a:lnTo>
                    <a:pt x="1166565" y="996745"/>
                  </a:lnTo>
                  <a:lnTo>
                    <a:pt x="1166883" y="996428"/>
                  </a:lnTo>
                  <a:lnTo>
                    <a:pt x="1167094" y="996004"/>
                  </a:lnTo>
                  <a:lnTo>
                    <a:pt x="1168152" y="994523"/>
                  </a:lnTo>
                  <a:lnTo>
                    <a:pt x="1169422" y="992936"/>
                  </a:lnTo>
                  <a:lnTo>
                    <a:pt x="1167517" y="995899"/>
                  </a:lnTo>
                  <a:lnTo>
                    <a:pt x="1167517" y="995793"/>
                  </a:lnTo>
                  <a:lnTo>
                    <a:pt x="1167200" y="996110"/>
                  </a:lnTo>
                  <a:lnTo>
                    <a:pt x="1166756" y="996872"/>
                  </a:lnTo>
                  <a:lnTo>
                    <a:pt x="1166565" y="997062"/>
                  </a:lnTo>
                  <a:lnTo>
                    <a:pt x="1166089" y="998015"/>
                  </a:lnTo>
                  <a:lnTo>
                    <a:pt x="1164979" y="999919"/>
                  </a:lnTo>
                  <a:lnTo>
                    <a:pt x="1164979" y="1000078"/>
                  </a:lnTo>
                  <a:lnTo>
                    <a:pt x="1164767" y="1000448"/>
                  </a:lnTo>
                  <a:lnTo>
                    <a:pt x="1164344" y="1000872"/>
                  </a:lnTo>
                  <a:lnTo>
                    <a:pt x="1161488" y="1007220"/>
                  </a:lnTo>
                  <a:lnTo>
                    <a:pt x="1155141" y="1019282"/>
                  </a:lnTo>
                  <a:lnTo>
                    <a:pt x="1148159" y="1031345"/>
                  </a:lnTo>
                  <a:lnTo>
                    <a:pt x="1141495" y="1043407"/>
                  </a:lnTo>
                  <a:lnTo>
                    <a:pt x="1133879" y="1055152"/>
                  </a:lnTo>
                  <a:lnTo>
                    <a:pt x="1126262" y="1066897"/>
                  </a:lnTo>
                  <a:lnTo>
                    <a:pt x="1118329" y="1078959"/>
                  </a:lnTo>
                  <a:lnTo>
                    <a:pt x="1109760" y="1090704"/>
                  </a:lnTo>
                  <a:lnTo>
                    <a:pt x="1093258" y="1114194"/>
                  </a:lnTo>
                  <a:lnTo>
                    <a:pt x="1076439" y="1138319"/>
                  </a:lnTo>
                  <a:lnTo>
                    <a:pt x="1068188" y="1150698"/>
                  </a:lnTo>
                  <a:lnTo>
                    <a:pt x="1059937" y="1163396"/>
                  </a:lnTo>
                  <a:lnTo>
                    <a:pt x="1052003" y="1175775"/>
                  </a:lnTo>
                  <a:lnTo>
                    <a:pt x="1044704" y="1188790"/>
                  </a:lnTo>
                  <a:lnTo>
                    <a:pt x="1037088" y="1201805"/>
                  </a:lnTo>
                  <a:lnTo>
                    <a:pt x="1029789" y="1214819"/>
                  </a:lnTo>
                  <a:lnTo>
                    <a:pt x="1023125" y="1228786"/>
                  </a:lnTo>
                  <a:lnTo>
                    <a:pt x="1016461" y="1242118"/>
                  </a:lnTo>
                  <a:lnTo>
                    <a:pt x="1010748" y="1256085"/>
                  </a:lnTo>
                  <a:lnTo>
                    <a:pt x="1005036" y="1269735"/>
                  </a:lnTo>
                  <a:lnTo>
                    <a:pt x="999959" y="1284019"/>
                  </a:lnTo>
                  <a:lnTo>
                    <a:pt x="995199" y="1298621"/>
                  </a:lnTo>
                  <a:lnTo>
                    <a:pt x="991073" y="1312905"/>
                  </a:lnTo>
                  <a:lnTo>
                    <a:pt x="987265" y="1327189"/>
                  </a:lnTo>
                  <a:lnTo>
                    <a:pt x="983774" y="1341791"/>
                  </a:lnTo>
                  <a:lnTo>
                    <a:pt x="980918" y="1356393"/>
                  </a:lnTo>
                  <a:lnTo>
                    <a:pt x="978379" y="1370995"/>
                  </a:lnTo>
                  <a:lnTo>
                    <a:pt x="976475" y="1385597"/>
                  </a:lnTo>
                  <a:lnTo>
                    <a:pt x="974888" y="1400198"/>
                  </a:lnTo>
                  <a:lnTo>
                    <a:pt x="973619" y="1415118"/>
                  </a:lnTo>
                  <a:lnTo>
                    <a:pt x="972350" y="1430037"/>
                  </a:lnTo>
                  <a:lnTo>
                    <a:pt x="972032" y="1444639"/>
                  </a:lnTo>
                  <a:lnTo>
                    <a:pt x="971715" y="1459240"/>
                  </a:lnTo>
                  <a:lnTo>
                    <a:pt x="972032" y="1474160"/>
                  </a:lnTo>
                  <a:lnTo>
                    <a:pt x="972667" y="1488761"/>
                  </a:lnTo>
                  <a:lnTo>
                    <a:pt x="973619" y="1503363"/>
                  </a:lnTo>
                  <a:lnTo>
                    <a:pt x="975523" y="1488761"/>
                  </a:lnTo>
                  <a:lnTo>
                    <a:pt x="977110" y="1474477"/>
                  </a:lnTo>
                  <a:lnTo>
                    <a:pt x="979331" y="1459875"/>
                  </a:lnTo>
                  <a:lnTo>
                    <a:pt x="981553" y="1445591"/>
                  </a:lnTo>
                  <a:lnTo>
                    <a:pt x="984091" y="1431306"/>
                  </a:lnTo>
                  <a:lnTo>
                    <a:pt x="987265" y="1417022"/>
                  </a:lnTo>
                  <a:lnTo>
                    <a:pt x="990438" y="1402738"/>
                  </a:lnTo>
                  <a:lnTo>
                    <a:pt x="993929" y="1389088"/>
                  </a:lnTo>
                  <a:lnTo>
                    <a:pt x="997737" y="1375121"/>
                  </a:lnTo>
                  <a:lnTo>
                    <a:pt x="1001863" y="1361472"/>
                  </a:lnTo>
                  <a:lnTo>
                    <a:pt x="1005988" y="1347822"/>
                  </a:lnTo>
                  <a:lnTo>
                    <a:pt x="1011066" y="1334490"/>
                  </a:lnTo>
                  <a:lnTo>
                    <a:pt x="1016143" y="1321476"/>
                  </a:lnTo>
                  <a:lnTo>
                    <a:pt x="1021856" y="1308144"/>
                  </a:lnTo>
                  <a:lnTo>
                    <a:pt x="1027568" y="1295129"/>
                  </a:lnTo>
                  <a:lnTo>
                    <a:pt x="1033915" y="1282432"/>
                  </a:lnTo>
                  <a:lnTo>
                    <a:pt x="1040262" y="1269735"/>
                  </a:lnTo>
                  <a:lnTo>
                    <a:pt x="1047243" y="1257672"/>
                  </a:lnTo>
                  <a:lnTo>
                    <a:pt x="1054225" y="1245293"/>
                  </a:lnTo>
                  <a:lnTo>
                    <a:pt x="1061841" y="1233548"/>
                  </a:lnTo>
                  <a:lnTo>
                    <a:pt x="1069775" y="1221803"/>
                  </a:lnTo>
                  <a:lnTo>
                    <a:pt x="1077391" y="1210058"/>
                  </a:lnTo>
                  <a:lnTo>
                    <a:pt x="1085959" y="1198630"/>
                  </a:lnTo>
                  <a:lnTo>
                    <a:pt x="1094528" y="1187203"/>
                  </a:lnTo>
                  <a:lnTo>
                    <a:pt x="1111982" y="1164665"/>
                  </a:lnTo>
                  <a:lnTo>
                    <a:pt x="1130071" y="1142128"/>
                  </a:lnTo>
                  <a:lnTo>
                    <a:pt x="1148477" y="1119273"/>
                  </a:lnTo>
                  <a:lnTo>
                    <a:pt x="1166883" y="1096100"/>
                  </a:lnTo>
                  <a:lnTo>
                    <a:pt x="1175768" y="1084038"/>
                  </a:lnTo>
                  <a:lnTo>
                    <a:pt x="1184971" y="1071658"/>
                  </a:lnTo>
                  <a:lnTo>
                    <a:pt x="1193222" y="1059279"/>
                  </a:lnTo>
                  <a:lnTo>
                    <a:pt x="1201473" y="1046264"/>
                  </a:lnTo>
                  <a:lnTo>
                    <a:pt x="1205599" y="1039915"/>
                  </a:lnTo>
                  <a:lnTo>
                    <a:pt x="1209724" y="1032932"/>
                  </a:lnTo>
                  <a:lnTo>
                    <a:pt x="1212263" y="1027853"/>
                  </a:lnTo>
                  <a:lnTo>
                    <a:pt x="1213215" y="1026583"/>
                  </a:lnTo>
                  <a:lnTo>
                    <a:pt x="1213850" y="1025314"/>
                  </a:lnTo>
                  <a:lnTo>
                    <a:pt x="1213215" y="1025948"/>
                  </a:lnTo>
                  <a:lnTo>
                    <a:pt x="1213850" y="1024679"/>
                  </a:lnTo>
                  <a:lnTo>
                    <a:pt x="1213850" y="1025313"/>
                  </a:lnTo>
                  <a:lnTo>
                    <a:pt x="1214167" y="1024679"/>
                  </a:lnTo>
                  <a:lnTo>
                    <a:pt x="1214802" y="1023409"/>
                  </a:lnTo>
                  <a:lnTo>
                    <a:pt x="1216071" y="1021504"/>
                  </a:lnTo>
                  <a:lnTo>
                    <a:pt x="1224005" y="1008490"/>
                  </a:lnTo>
                  <a:lnTo>
                    <a:pt x="1231939" y="995475"/>
                  </a:lnTo>
                  <a:lnTo>
                    <a:pt x="1238920" y="982143"/>
                  </a:lnTo>
                  <a:lnTo>
                    <a:pt x="1245902" y="968176"/>
                  </a:lnTo>
                  <a:lnTo>
                    <a:pt x="1252566" y="954527"/>
                  </a:lnTo>
                  <a:lnTo>
                    <a:pt x="1258913" y="940560"/>
                  </a:lnTo>
                  <a:lnTo>
                    <a:pt x="1264625" y="926593"/>
                  </a:lnTo>
                  <a:lnTo>
                    <a:pt x="1270338" y="912626"/>
                  </a:lnTo>
                  <a:lnTo>
                    <a:pt x="1275732" y="898342"/>
                  </a:lnTo>
                  <a:lnTo>
                    <a:pt x="1280810" y="883422"/>
                  </a:lnTo>
                  <a:lnTo>
                    <a:pt x="1285253" y="869138"/>
                  </a:lnTo>
                  <a:lnTo>
                    <a:pt x="1289378" y="854219"/>
                  </a:lnTo>
                  <a:lnTo>
                    <a:pt x="1293186" y="839300"/>
                  </a:lnTo>
                  <a:lnTo>
                    <a:pt x="1296677" y="824380"/>
                  </a:lnTo>
                  <a:lnTo>
                    <a:pt x="1299533" y="809461"/>
                  </a:lnTo>
                  <a:lnTo>
                    <a:pt x="1302707" y="794542"/>
                  </a:lnTo>
                  <a:lnTo>
                    <a:pt x="1304928" y="779305"/>
                  </a:lnTo>
                  <a:lnTo>
                    <a:pt x="1306832" y="764069"/>
                  </a:lnTo>
                  <a:lnTo>
                    <a:pt x="1308419" y="749150"/>
                  </a:lnTo>
                  <a:lnTo>
                    <a:pt x="1309688" y="733596"/>
                  </a:lnTo>
                  <a:lnTo>
                    <a:pt x="1310640" y="718359"/>
                  </a:lnTo>
                  <a:lnTo>
                    <a:pt x="1311275" y="703122"/>
                  </a:lnTo>
                  <a:lnTo>
                    <a:pt x="1311275" y="687886"/>
                  </a:lnTo>
                  <a:lnTo>
                    <a:pt x="1311275" y="672331"/>
                  </a:lnTo>
                  <a:lnTo>
                    <a:pt x="1310640" y="657412"/>
                  </a:lnTo>
                  <a:lnTo>
                    <a:pt x="1309688" y="642176"/>
                  </a:lnTo>
                  <a:lnTo>
                    <a:pt x="1308419" y="626622"/>
                  </a:lnTo>
                  <a:lnTo>
                    <a:pt x="1306832" y="611385"/>
                  </a:lnTo>
                  <a:lnTo>
                    <a:pt x="1304928" y="596466"/>
                  </a:lnTo>
                  <a:lnTo>
                    <a:pt x="1302707" y="580912"/>
                  </a:lnTo>
                  <a:lnTo>
                    <a:pt x="1299533" y="565992"/>
                  </a:lnTo>
                  <a:lnTo>
                    <a:pt x="1296677" y="551073"/>
                  </a:lnTo>
                  <a:lnTo>
                    <a:pt x="1293186" y="536154"/>
                  </a:lnTo>
                  <a:lnTo>
                    <a:pt x="1289061" y="521235"/>
                  </a:lnTo>
                  <a:lnTo>
                    <a:pt x="1284935" y="506633"/>
                  </a:lnTo>
                  <a:lnTo>
                    <a:pt x="1280493" y="492031"/>
                  </a:lnTo>
                  <a:lnTo>
                    <a:pt x="1275415" y="477747"/>
                  </a:lnTo>
                  <a:lnTo>
                    <a:pt x="1270338" y="463145"/>
                  </a:lnTo>
                  <a:lnTo>
                    <a:pt x="1264625" y="448861"/>
                  </a:lnTo>
                  <a:lnTo>
                    <a:pt x="1258913" y="434894"/>
                  </a:lnTo>
                  <a:lnTo>
                    <a:pt x="1252249" y="420927"/>
                  </a:lnTo>
                  <a:lnTo>
                    <a:pt x="1245902" y="407278"/>
                  </a:lnTo>
                  <a:lnTo>
                    <a:pt x="1238603" y="393628"/>
                  </a:lnTo>
                  <a:lnTo>
                    <a:pt x="1231304" y="379979"/>
                  </a:lnTo>
                  <a:lnTo>
                    <a:pt x="1224005" y="366646"/>
                  </a:lnTo>
                  <a:lnTo>
                    <a:pt x="1215754" y="353632"/>
                  </a:lnTo>
                  <a:lnTo>
                    <a:pt x="1207503" y="340935"/>
                  </a:lnTo>
                  <a:lnTo>
                    <a:pt x="1199252" y="328237"/>
                  </a:lnTo>
                  <a:lnTo>
                    <a:pt x="1190366" y="315858"/>
                  </a:lnTo>
                  <a:lnTo>
                    <a:pt x="1181163" y="303795"/>
                  </a:lnTo>
                  <a:lnTo>
                    <a:pt x="1171643" y="291733"/>
                  </a:lnTo>
                  <a:lnTo>
                    <a:pt x="1162123" y="280306"/>
                  </a:lnTo>
                  <a:lnTo>
                    <a:pt x="1151967" y="268561"/>
                  </a:lnTo>
                  <a:lnTo>
                    <a:pt x="1141812" y="257451"/>
                  </a:lnTo>
                  <a:lnTo>
                    <a:pt x="1131023" y="246658"/>
                  </a:lnTo>
                  <a:lnTo>
                    <a:pt x="1120233" y="235865"/>
                  </a:lnTo>
                  <a:lnTo>
                    <a:pt x="1109126" y="225390"/>
                  </a:lnTo>
                  <a:lnTo>
                    <a:pt x="1097701" y="215232"/>
                  </a:lnTo>
                  <a:lnTo>
                    <a:pt x="1086277" y="205709"/>
                  </a:lnTo>
                  <a:lnTo>
                    <a:pt x="1074535" y="196187"/>
                  </a:lnTo>
                  <a:lnTo>
                    <a:pt x="1062476" y="186664"/>
                  </a:lnTo>
                  <a:lnTo>
                    <a:pt x="1050417" y="177776"/>
                  </a:lnTo>
                  <a:lnTo>
                    <a:pt x="1038040" y="168888"/>
                  </a:lnTo>
                  <a:lnTo>
                    <a:pt x="1025664" y="160952"/>
                  </a:lnTo>
                  <a:lnTo>
                    <a:pt x="1012653" y="152699"/>
                  </a:lnTo>
                  <a:lnTo>
                    <a:pt x="999959" y="145080"/>
                  </a:lnTo>
                  <a:lnTo>
                    <a:pt x="986630" y="137779"/>
                  </a:lnTo>
                  <a:lnTo>
                    <a:pt x="973619" y="130479"/>
                  </a:lnTo>
                  <a:lnTo>
                    <a:pt x="959656" y="124130"/>
                  </a:lnTo>
                  <a:lnTo>
                    <a:pt x="946327" y="117464"/>
                  </a:lnTo>
                  <a:lnTo>
                    <a:pt x="932364" y="111750"/>
                  </a:lnTo>
                  <a:lnTo>
                    <a:pt x="918718" y="105719"/>
                  </a:lnTo>
                  <a:lnTo>
                    <a:pt x="904755" y="100640"/>
                  </a:lnTo>
                  <a:lnTo>
                    <a:pt x="890474" y="95561"/>
                  </a:lnTo>
                  <a:lnTo>
                    <a:pt x="876194" y="91117"/>
                  </a:lnTo>
                  <a:lnTo>
                    <a:pt x="861913" y="86673"/>
                  </a:lnTo>
                  <a:lnTo>
                    <a:pt x="847633" y="82864"/>
                  </a:lnTo>
                  <a:lnTo>
                    <a:pt x="833352" y="79690"/>
                  </a:lnTo>
                  <a:lnTo>
                    <a:pt x="818437" y="76516"/>
                  </a:lnTo>
                  <a:lnTo>
                    <a:pt x="803839" y="73659"/>
                  </a:lnTo>
                  <a:lnTo>
                    <a:pt x="789241" y="71437"/>
                  </a:lnTo>
                  <a:lnTo>
                    <a:pt x="774643" y="69215"/>
                  </a:lnTo>
                  <a:lnTo>
                    <a:pt x="759728" y="67627"/>
                  </a:lnTo>
                  <a:lnTo>
                    <a:pt x="745130" y="66675"/>
                  </a:lnTo>
                  <a:lnTo>
                    <a:pt x="730532" y="65723"/>
                  </a:lnTo>
                  <a:lnTo>
                    <a:pt x="715934" y="65405"/>
                  </a:lnTo>
                  <a:lnTo>
                    <a:pt x="701019" y="65088"/>
                  </a:lnTo>
                  <a:close/>
                  <a:moveTo>
                    <a:pt x="679609" y="0"/>
                  </a:moveTo>
                  <a:lnTo>
                    <a:pt x="696766" y="318"/>
                  </a:lnTo>
                  <a:lnTo>
                    <a:pt x="714241" y="953"/>
                  </a:lnTo>
                  <a:lnTo>
                    <a:pt x="731715" y="2223"/>
                  </a:lnTo>
                  <a:lnTo>
                    <a:pt x="748555" y="3493"/>
                  </a:lnTo>
                  <a:lnTo>
                    <a:pt x="766030" y="5399"/>
                  </a:lnTo>
                  <a:lnTo>
                    <a:pt x="782551" y="7939"/>
                  </a:lnTo>
                  <a:lnTo>
                    <a:pt x="799708" y="10797"/>
                  </a:lnTo>
                  <a:lnTo>
                    <a:pt x="816230" y="13973"/>
                  </a:lnTo>
                  <a:lnTo>
                    <a:pt x="833069" y="17784"/>
                  </a:lnTo>
                  <a:lnTo>
                    <a:pt x="849273" y="21594"/>
                  </a:lnTo>
                  <a:lnTo>
                    <a:pt x="865159" y="25723"/>
                  </a:lnTo>
                  <a:lnTo>
                    <a:pt x="881363" y="30804"/>
                  </a:lnTo>
                  <a:lnTo>
                    <a:pt x="897249" y="35885"/>
                  </a:lnTo>
                  <a:lnTo>
                    <a:pt x="912817" y="41601"/>
                  </a:lnTo>
                  <a:lnTo>
                    <a:pt x="928704" y="47317"/>
                  </a:lnTo>
                  <a:lnTo>
                    <a:pt x="943954" y="53668"/>
                  </a:lnTo>
                  <a:lnTo>
                    <a:pt x="958887" y="60019"/>
                  </a:lnTo>
                  <a:lnTo>
                    <a:pt x="974138" y="67323"/>
                  </a:lnTo>
                  <a:lnTo>
                    <a:pt x="988753" y="74310"/>
                  </a:lnTo>
                  <a:lnTo>
                    <a:pt x="1003051" y="82249"/>
                  </a:lnTo>
                  <a:lnTo>
                    <a:pt x="1017348" y="90188"/>
                  </a:lnTo>
                  <a:lnTo>
                    <a:pt x="1031646" y="98444"/>
                  </a:lnTo>
                  <a:lnTo>
                    <a:pt x="1045626" y="107019"/>
                  </a:lnTo>
                  <a:lnTo>
                    <a:pt x="1059288" y="116228"/>
                  </a:lnTo>
                  <a:lnTo>
                    <a:pt x="1072632" y="125437"/>
                  </a:lnTo>
                  <a:lnTo>
                    <a:pt x="1085976" y="135282"/>
                  </a:lnTo>
                  <a:lnTo>
                    <a:pt x="1098685" y="144808"/>
                  </a:lnTo>
                  <a:lnTo>
                    <a:pt x="1111394" y="155288"/>
                  </a:lnTo>
                  <a:lnTo>
                    <a:pt x="1123785" y="165768"/>
                  </a:lnTo>
                  <a:lnTo>
                    <a:pt x="1136177" y="176565"/>
                  </a:lnTo>
                  <a:lnTo>
                    <a:pt x="1147932" y="187679"/>
                  </a:lnTo>
                  <a:lnTo>
                    <a:pt x="1159688" y="199112"/>
                  </a:lnTo>
                  <a:lnTo>
                    <a:pt x="1171126" y="210861"/>
                  </a:lnTo>
                  <a:lnTo>
                    <a:pt x="1182246" y="222611"/>
                  </a:lnTo>
                  <a:lnTo>
                    <a:pt x="1193049" y="234996"/>
                  </a:lnTo>
                  <a:lnTo>
                    <a:pt x="1203534" y="247381"/>
                  </a:lnTo>
                  <a:lnTo>
                    <a:pt x="1214019" y="260084"/>
                  </a:lnTo>
                  <a:lnTo>
                    <a:pt x="1223868" y="272786"/>
                  </a:lnTo>
                  <a:lnTo>
                    <a:pt x="1233717" y="286124"/>
                  </a:lnTo>
                  <a:lnTo>
                    <a:pt x="1242614" y="299779"/>
                  </a:lnTo>
                  <a:lnTo>
                    <a:pt x="1251828" y="313434"/>
                  </a:lnTo>
                  <a:lnTo>
                    <a:pt x="1260406" y="327089"/>
                  </a:lnTo>
                  <a:lnTo>
                    <a:pt x="1268985" y="341380"/>
                  </a:lnTo>
                  <a:lnTo>
                    <a:pt x="1276610" y="355670"/>
                  </a:lnTo>
                  <a:lnTo>
                    <a:pt x="1284553" y="370278"/>
                  </a:lnTo>
                  <a:lnTo>
                    <a:pt x="1291861" y="384886"/>
                  </a:lnTo>
                  <a:lnTo>
                    <a:pt x="1298851" y="399811"/>
                  </a:lnTo>
                  <a:lnTo>
                    <a:pt x="1305523" y="414737"/>
                  </a:lnTo>
                  <a:lnTo>
                    <a:pt x="1311560" y="430297"/>
                  </a:lnTo>
                  <a:lnTo>
                    <a:pt x="1317596" y="445858"/>
                  </a:lnTo>
                  <a:lnTo>
                    <a:pt x="1322998" y="461418"/>
                  </a:lnTo>
                  <a:lnTo>
                    <a:pt x="1328399" y="477614"/>
                  </a:lnTo>
                  <a:lnTo>
                    <a:pt x="1333165" y="493492"/>
                  </a:lnTo>
                  <a:lnTo>
                    <a:pt x="1337295" y="509370"/>
                  </a:lnTo>
                  <a:lnTo>
                    <a:pt x="1341425" y="525883"/>
                  </a:lnTo>
                  <a:lnTo>
                    <a:pt x="1344920" y="542397"/>
                  </a:lnTo>
                  <a:lnTo>
                    <a:pt x="1348098" y="559227"/>
                  </a:lnTo>
                  <a:lnTo>
                    <a:pt x="1351275" y="576058"/>
                  </a:lnTo>
                  <a:lnTo>
                    <a:pt x="1353499" y="592571"/>
                  </a:lnTo>
                  <a:lnTo>
                    <a:pt x="1355405" y="610037"/>
                  </a:lnTo>
                  <a:lnTo>
                    <a:pt x="1356676" y="626868"/>
                  </a:lnTo>
                  <a:lnTo>
                    <a:pt x="1357947" y="644334"/>
                  </a:lnTo>
                  <a:lnTo>
                    <a:pt x="1358582" y="661800"/>
                  </a:lnTo>
                  <a:lnTo>
                    <a:pt x="1358900" y="679266"/>
                  </a:lnTo>
                  <a:lnTo>
                    <a:pt x="1358582" y="691333"/>
                  </a:lnTo>
                  <a:lnTo>
                    <a:pt x="1358265" y="703401"/>
                  </a:lnTo>
                  <a:lnTo>
                    <a:pt x="1357947" y="715151"/>
                  </a:lnTo>
                  <a:lnTo>
                    <a:pt x="1356994" y="726900"/>
                  </a:lnTo>
                  <a:lnTo>
                    <a:pt x="1356358" y="738968"/>
                  </a:lnTo>
                  <a:lnTo>
                    <a:pt x="1355088" y="750718"/>
                  </a:lnTo>
                  <a:lnTo>
                    <a:pt x="1353817" y="762150"/>
                  </a:lnTo>
                  <a:lnTo>
                    <a:pt x="1352546" y="773900"/>
                  </a:lnTo>
                  <a:lnTo>
                    <a:pt x="1350639" y="785332"/>
                  </a:lnTo>
                  <a:lnTo>
                    <a:pt x="1348415" y="796764"/>
                  </a:lnTo>
                  <a:lnTo>
                    <a:pt x="1346509" y="808196"/>
                  </a:lnTo>
                  <a:lnTo>
                    <a:pt x="1344285" y="819629"/>
                  </a:lnTo>
                  <a:lnTo>
                    <a:pt x="1342061" y="831061"/>
                  </a:lnTo>
                  <a:lnTo>
                    <a:pt x="1339201" y="842175"/>
                  </a:lnTo>
                  <a:lnTo>
                    <a:pt x="1336342" y="853290"/>
                  </a:lnTo>
                  <a:lnTo>
                    <a:pt x="1333165" y="864405"/>
                  </a:lnTo>
                  <a:lnTo>
                    <a:pt x="1326810" y="885999"/>
                  </a:lnTo>
                  <a:lnTo>
                    <a:pt x="1319503" y="907593"/>
                  </a:lnTo>
                  <a:lnTo>
                    <a:pt x="1311242" y="928870"/>
                  </a:lnTo>
                  <a:lnTo>
                    <a:pt x="1302981" y="949829"/>
                  </a:lnTo>
                  <a:lnTo>
                    <a:pt x="1293449" y="970471"/>
                  </a:lnTo>
                  <a:lnTo>
                    <a:pt x="1283282" y="990477"/>
                  </a:lnTo>
                  <a:lnTo>
                    <a:pt x="1272797" y="1010484"/>
                  </a:lnTo>
                  <a:lnTo>
                    <a:pt x="1261359" y="1029855"/>
                  </a:lnTo>
                  <a:lnTo>
                    <a:pt x="1261359" y="1030172"/>
                  </a:lnTo>
                  <a:lnTo>
                    <a:pt x="1261042" y="1030490"/>
                  </a:lnTo>
                  <a:lnTo>
                    <a:pt x="1261042" y="1030808"/>
                  </a:lnTo>
                  <a:lnTo>
                    <a:pt x="1260724" y="1031443"/>
                  </a:lnTo>
                  <a:lnTo>
                    <a:pt x="1253099" y="1045098"/>
                  </a:lnTo>
                  <a:lnTo>
                    <a:pt x="1245791" y="1058753"/>
                  </a:lnTo>
                  <a:lnTo>
                    <a:pt x="1237530" y="1071773"/>
                  </a:lnTo>
                  <a:lnTo>
                    <a:pt x="1229269" y="1084476"/>
                  </a:lnTo>
                  <a:lnTo>
                    <a:pt x="1220691" y="1097178"/>
                  </a:lnTo>
                  <a:lnTo>
                    <a:pt x="1212112" y="1109563"/>
                  </a:lnTo>
                  <a:lnTo>
                    <a:pt x="1194002" y="1134333"/>
                  </a:lnTo>
                  <a:lnTo>
                    <a:pt x="1175892" y="1158785"/>
                  </a:lnTo>
                  <a:lnTo>
                    <a:pt x="1157146" y="1183873"/>
                  </a:lnTo>
                  <a:lnTo>
                    <a:pt x="1147932" y="1196575"/>
                  </a:lnTo>
                  <a:lnTo>
                    <a:pt x="1139354" y="1209913"/>
                  </a:lnTo>
                  <a:lnTo>
                    <a:pt x="1130458" y="1223250"/>
                  </a:lnTo>
                  <a:lnTo>
                    <a:pt x="1121561" y="1236906"/>
                  </a:lnTo>
                  <a:lnTo>
                    <a:pt x="1112983" y="1251513"/>
                  </a:lnTo>
                  <a:lnTo>
                    <a:pt x="1105040" y="1266439"/>
                  </a:lnTo>
                  <a:lnTo>
                    <a:pt x="1097097" y="1281682"/>
                  </a:lnTo>
                  <a:lnTo>
                    <a:pt x="1089153" y="1297560"/>
                  </a:lnTo>
                  <a:lnTo>
                    <a:pt x="1082164" y="1314391"/>
                  </a:lnTo>
                  <a:lnTo>
                    <a:pt x="1075174" y="1331857"/>
                  </a:lnTo>
                  <a:lnTo>
                    <a:pt x="1068819" y="1350275"/>
                  </a:lnTo>
                  <a:lnTo>
                    <a:pt x="1062783" y="1369329"/>
                  </a:lnTo>
                  <a:lnTo>
                    <a:pt x="1057699" y="1389336"/>
                  </a:lnTo>
                  <a:lnTo>
                    <a:pt x="1054839" y="1399815"/>
                  </a:lnTo>
                  <a:lnTo>
                    <a:pt x="1052615" y="1410295"/>
                  </a:lnTo>
                  <a:lnTo>
                    <a:pt x="1050391" y="1421092"/>
                  </a:lnTo>
                  <a:lnTo>
                    <a:pt x="1048485" y="1432524"/>
                  </a:lnTo>
                  <a:lnTo>
                    <a:pt x="1046579" y="1443956"/>
                  </a:lnTo>
                  <a:lnTo>
                    <a:pt x="1044672" y="1455706"/>
                  </a:lnTo>
                  <a:lnTo>
                    <a:pt x="1042766" y="1467456"/>
                  </a:lnTo>
                  <a:lnTo>
                    <a:pt x="1041495" y="1479841"/>
                  </a:lnTo>
                  <a:lnTo>
                    <a:pt x="1040224" y="1492543"/>
                  </a:lnTo>
                  <a:lnTo>
                    <a:pt x="1039271" y="1505246"/>
                  </a:lnTo>
                  <a:lnTo>
                    <a:pt x="1038636" y="1518583"/>
                  </a:lnTo>
                  <a:lnTo>
                    <a:pt x="1037682" y="1531921"/>
                  </a:lnTo>
                  <a:lnTo>
                    <a:pt x="1037365" y="1546211"/>
                  </a:lnTo>
                  <a:lnTo>
                    <a:pt x="1037047" y="1560184"/>
                  </a:lnTo>
                  <a:lnTo>
                    <a:pt x="1036729" y="1565583"/>
                  </a:lnTo>
                  <a:lnTo>
                    <a:pt x="1035776" y="1571299"/>
                  </a:lnTo>
                  <a:lnTo>
                    <a:pt x="1034505" y="1576697"/>
                  </a:lnTo>
                  <a:lnTo>
                    <a:pt x="1032599" y="1582096"/>
                  </a:lnTo>
                  <a:lnTo>
                    <a:pt x="1030057" y="1586542"/>
                  </a:lnTo>
                  <a:lnTo>
                    <a:pt x="1027198" y="1591305"/>
                  </a:lnTo>
                  <a:lnTo>
                    <a:pt x="1024020" y="1595751"/>
                  </a:lnTo>
                  <a:lnTo>
                    <a:pt x="1020208" y="1599562"/>
                  </a:lnTo>
                  <a:lnTo>
                    <a:pt x="1016395" y="1603055"/>
                  </a:lnTo>
                  <a:lnTo>
                    <a:pt x="1012265" y="1606548"/>
                  </a:lnTo>
                  <a:lnTo>
                    <a:pt x="1007499" y="1609089"/>
                  </a:lnTo>
                  <a:lnTo>
                    <a:pt x="1002733" y="1611629"/>
                  </a:lnTo>
                  <a:lnTo>
                    <a:pt x="997649" y="1613217"/>
                  </a:lnTo>
                  <a:lnTo>
                    <a:pt x="992248" y="1614805"/>
                  </a:lnTo>
                  <a:lnTo>
                    <a:pt x="986847" y="1615758"/>
                  </a:lnTo>
                  <a:lnTo>
                    <a:pt x="980810" y="1616075"/>
                  </a:lnTo>
                  <a:lnTo>
                    <a:pt x="679609" y="1616075"/>
                  </a:lnTo>
                  <a:lnTo>
                    <a:pt x="377772" y="1616075"/>
                  </a:lnTo>
                  <a:lnTo>
                    <a:pt x="371736" y="1615758"/>
                  </a:lnTo>
                  <a:lnTo>
                    <a:pt x="366334" y="1614805"/>
                  </a:lnTo>
                  <a:lnTo>
                    <a:pt x="360933" y="1613217"/>
                  </a:lnTo>
                  <a:lnTo>
                    <a:pt x="355850" y="1611629"/>
                  </a:lnTo>
                  <a:lnTo>
                    <a:pt x="351084" y="1609089"/>
                  </a:lnTo>
                  <a:lnTo>
                    <a:pt x="346318" y="1606548"/>
                  </a:lnTo>
                  <a:lnTo>
                    <a:pt x="342187" y="1603055"/>
                  </a:lnTo>
                  <a:lnTo>
                    <a:pt x="338057" y="1599562"/>
                  </a:lnTo>
                  <a:lnTo>
                    <a:pt x="334562" y="1595751"/>
                  </a:lnTo>
                  <a:lnTo>
                    <a:pt x="331385" y="1591305"/>
                  </a:lnTo>
                  <a:lnTo>
                    <a:pt x="328525" y="1586859"/>
                  </a:lnTo>
                  <a:lnTo>
                    <a:pt x="325984" y="1582096"/>
                  </a:lnTo>
                  <a:lnTo>
                    <a:pt x="324077" y="1576697"/>
                  </a:lnTo>
                  <a:lnTo>
                    <a:pt x="322806" y="1571616"/>
                  </a:lnTo>
                  <a:lnTo>
                    <a:pt x="321853" y="1565900"/>
                  </a:lnTo>
                  <a:lnTo>
                    <a:pt x="321535" y="1560184"/>
                  </a:lnTo>
                  <a:lnTo>
                    <a:pt x="321218" y="1546211"/>
                  </a:lnTo>
                  <a:lnTo>
                    <a:pt x="320900" y="1531921"/>
                  </a:lnTo>
                  <a:lnTo>
                    <a:pt x="320265" y="1518583"/>
                  </a:lnTo>
                  <a:lnTo>
                    <a:pt x="319311" y="1505246"/>
                  </a:lnTo>
                  <a:lnTo>
                    <a:pt x="318358" y="1492543"/>
                  </a:lnTo>
                  <a:lnTo>
                    <a:pt x="317087" y="1479841"/>
                  </a:lnTo>
                  <a:lnTo>
                    <a:pt x="315816" y="1467456"/>
                  </a:lnTo>
                  <a:lnTo>
                    <a:pt x="313910" y="1455706"/>
                  </a:lnTo>
                  <a:lnTo>
                    <a:pt x="312004" y="1443956"/>
                  </a:lnTo>
                  <a:lnTo>
                    <a:pt x="310415" y="1432524"/>
                  </a:lnTo>
                  <a:lnTo>
                    <a:pt x="308191" y="1421409"/>
                  </a:lnTo>
                  <a:lnTo>
                    <a:pt x="305967" y="1410295"/>
                  </a:lnTo>
                  <a:lnTo>
                    <a:pt x="303743" y="1399815"/>
                  </a:lnTo>
                  <a:lnTo>
                    <a:pt x="301201" y="1389336"/>
                  </a:lnTo>
                  <a:lnTo>
                    <a:pt x="295800" y="1369329"/>
                  </a:lnTo>
                  <a:lnTo>
                    <a:pt x="289763" y="1350275"/>
                  </a:lnTo>
                  <a:lnTo>
                    <a:pt x="283409" y="1331857"/>
                  </a:lnTo>
                  <a:lnTo>
                    <a:pt x="276419" y="1314391"/>
                  </a:lnTo>
                  <a:lnTo>
                    <a:pt x="269429" y="1297560"/>
                  </a:lnTo>
                  <a:lnTo>
                    <a:pt x="261804" y="1281682"/>
                  </a:lnTo>
                  <a:lnTo>
                    <a:pt x="253543" y="1266439"/>
                  </a:lnTo>
                  <a:lnTo>
                    <a:pt x="245600" y="1251513"/>
                  </a:lnTo>
                  <a:lnTo>
                    <a:pt x="237021" y="1236906"/>
                  </a:lnTo>
                  <a:lnTo>
                    <a:pt x="228125" y="1223250"/>
                  </a:lnTo>
                  <a:lnTo>
                    <a:pt x="219229" y="1209913"/>
                  </a:lnTo>
                  <a:lnTo>
                    <a:pt x="210650" y="1196575"/>
                  </a:lnTo>
                  <a:lnTo>
                    <a:pt x="201436" y="1183873"/>
                  </a:lnTo>
                  <a:lnTo>
                    <a:pt x="183008" y="1158785"/>
                  </a:lnTo>
                  <a:lnTo>
                    <a:pt x="164580" y="1134333"/>
                  </a:lnTo>
                  <a:lnTo>
                    <a:pt x="146470" y="1109563"/>
                  </a:lnTo>
                  <a:lnTo>
                    <a:pt x="137892" y="1097178"/>
                  </a:lnTo>
                  <a:lnTo>
                    <a:pt x="129313" y="1084476"/>
                  </a:lnTo>
                  <a:lnTo>
                    <a:pt x="121052" y="1071773"/>
                  </a:lnTo>
                  <a:lnTo>
                    <a:pt x="112792" y="1058753"/>
                  </a:lnTo>
                  <a:lnTo>
                    <a:pt x="105484" y="1045098"/>
                  </a:lnTo>
                  <a:lnTo>
                    <a:pt x="97859" y="1031443"/>
                  </a:lnTo>
                  <a:lnTo>
                    <a:pt x="97541" y="1030808"/>
                  </a:lnTo>
                  <a:lnTo>
                    <a:pt x="97223" y="1030490"/>
                  </a:lnTo>
                  <a:lnTo>
                    <a:pt x="97541" y="1030490"/>
                  </a:lnTo>
                  <a:lnTo>
                    <a:pt x="97541" y="1030172"/>
                  </a:lnTo>
                  <a:lnTo>
                    <a:pt x="97223" y="1029855"/>
                  </a:lnTo>
                  <a:lnTo>
                    <a:pt x="85785" y="1010484"/>
                  </a:lnTo>
                  <a:lnTo>
                    <a:pt x="75300" y="990477"/>
                  </a:lnTo>
                  <a:lnTo>
                    <a:pt x="65133" y="970471"/>
                  </a:lnTo>
                  <a:lnTo>
                    <a:pt x="55602" y="949829"/>
                  </a:lnTo>
                  <a:lnTo>
                    <a:pt x="47341" y="928870"/>
                  </a:lnTo>
                  <a:lnTo>
                    <a:pt x="39080" y="907593"/>
                  </a:lnTo>
                  <a:lnTo>
                    <a:pt x="31772" y="885999"/>
                  </a:lnTo>
                  <a:lnTo>
                    <a:pt x="25418" y="864405"/>
                  </a:lnTo>
                  <a:lnTo>
                    <a:pt x="22241" y="853290"/>
                  </a:lnTo>
                  <a:lnTo>
                    <a:pt x="19381" y="842175"/>
                  </a:lnTo>
                  <a:lnTo>
                    <a:pt x="16839" y="831061"/>
                  </a:lnTo>
                  <a:lnTo>
                    <a:pt x="14298" y="819629"/>
                  </a:lnTo>
                  <a:lnTo>
                    <a:pt x="12073" y="808196"/>
                  </a:lnTo>
                  <a:lnTo>
                    <a:pt x="10167" y="796764"/>
                  </a:lnTo>
                  <a:lnTo>
                    <a:pt x="7943" y="785332"/>
                  </a:lnTo>
                  <a:lnTo>
                    <a:pt x="6354" y="773900"/>
                  </a:lnTo>
                  <a:lnTo>
                    <a:pt x="4766" y="762150"/>
                  </a:lnTo>
                  <a:lnTo>
                    <a:pt x="3495" y="750718"/>
                  </a:lnTo>
                  <a:lnTo>
                    <a:pt x="2224" y="738968"/>
                  </a:lnTo>
                  <a:lnTo>
                    <a:pt x="1589" y="726900"/>
                  </a:lnTo>
                  <a:lnTo>
                    <a:pt x="635" y="715151"/>
                  </a:lnTo>
                  <a:lnTo>
                    <a:pt x="318" y="703401"/>
                  </a:lnTo>
                  <a:lnTo>
                    <a:pt x="0" y="691333"/>
                  </a:lnTo>
                  <a:lnTo>
                    <a:pt x="0" y="679266"/>
                  </a:lnTo>
                  <a:lnTo>
                    <a:pt x="0" y="661800"/>
                  </a:lnTo>
                  <a:lnTo>
                    <a:pt x="635" y="644334"/>
                  </a:lnTo>
                  <a:lnTo>
                    <a:pt x="1906" y="626868"/>
                  </a:lnTo>
                  <a:lnTo>
                    <a:pt x="3177" y="610037"/>
                  </a:lnTo>
                  <a:lnTo>
                    <a:pt x="5084" y="592571"/>
                  </a:lnTo>
                  <a:lnTo>
                    <a:pt x="7625" y="576058"/>
                  </a:lnTo>
                  <a:lnTo>
                    <a:pt x="10485" y="559227"/>
                  </a:lnTo>
                  <a:lnTo>
                    <a:pt x="13662" y="542397"/>
                  </a:lnTo>
                  <a:lnTo>
                    <a:pt x="17157" y="525883"/>
                  </a:lnTo>
                  <a:lnTo>
                    <a:pt x="21287" y="509370"/>
                  </a:lnTo>
                  <a:lnTo>
                    <a:pt x="25736" y="493492"/>
                  </a:lnTo>
                  <a:lnTo>
                    <a:pt x="30184" y="477614"/>
                  </a:lnTo>
                  <a:lnTo>
                    <a:pt x="35585" y="461418"/>
                  </a:lnTo>
                  <a:lnTo>
                    <a:pt x="40986" y="445858"/>
                  </a:lnTo>
                  <a:lnTo>
                    <a:pt x="47023" y="430297"/>
                  </a:lnTo>
                  <a:lnTo>
                    <a:pt x="53060" y="414737"/>
                  </a:lnTo>
                  <a:lnTo>
                    <a:pt x="59732" y="399811"/>
                  </a:lnTo>
                  <a:lnTo>
                    <a:pt x="66722" y="384886"/>
                  </a:lnTo>
                  <a:lnTo>
                    <a:pt x="74029" y="370278"/>
                  </a:lnTo>
                  <a:lnTo>
                    <a:pt x="81973" y="355670"/>
                  </a:lnTo>
                  <a:lnTo>
                    <a:pt x="89598" y="341380"/>
                  </a:lnTo>
                  <a:lnTo>
                    <a:pt x="98176" y="327089"/>
                  </a:lnTo>
                  <a:lnTo>
                    <a:pt x="106755" y="313434"/>
                  </a:lnTo>
                  <a:lnTo>
                    <a:pt x="115969" y="299779"/>
                  </a:lnTo>
                  <a:lnTo>
                    <a:pt x="124865" y="286124"/>
                  </a:lnTo>
                  <a:lnTo>
                    <a:pt x="134714" y="272786"/>
                  </a:lnTo>
                  <a:lnTo>
                    <a:pt x="144564" y="260084"/>
                  </a:lnTo>
                  <a:lnTo>
                    <a:pt x="155049" y="247381"/>
                  </a:lnTo>
                  <a:lnTo>
                    <a:pt x="165534" y="234996"/>
                  </a:lnTo>
                  <a:lnTo>
                    <a:pt x="176336" y="222611"/>
                  </a:lnTo>
                  <a:lnTo>
                    <a:pt x="187456" y="210861"/>
                  </a:lnTo>
                  <a:lnTo>
                    <a:pt x="198894" y="199112"/>
                  </a:lnTo>
                  <a:lnTo>
                    <a:pt x="210650" y="187679"/>
                  </a:lnTo>
                  <a:lnTo>
                    <a:pt x="222406" y="176565"/>
                  </a:lnTo>
                  <a:lnTo>
                    <a:pt x="234797" y="165768"/>
                  </a:lnTo>
                  <a:lnTo>
                    <a:pt x="247188" y="155288"/>
                  </a:lnTo>
                  <a:lnTo>
                    <a:pt x="259897" y="144808"/>
                  </a:lnTo>
                  <a:lnTo>
                    <a:pt x="272606" y="135282"/>
                  </a:lnTo>
                  <a:lnTo>
                    <a:pt x="285951" y="125437"/>
                  </a:lnTo>
                  <a:lnTo>
                    <a:pt x="299295" y="116228"/>
                  </a:lnTo>
                  <a:lnTo>
                    <a:pt x="312957" y="107019"/>
                  </a:lnTo>
                  <a:lnTo>
                    <a:pt x="326937" y="98444"/>
                  </a:lnTo>
                  <a:lnTo>
                    <a:pt x="341234" y="90188"/>
                  </a:lnTo>
                  <a:lnTo>
                    <a:pt x="355532" y="82249"/>
                  </a:lnTo>
                  <a:lnTo>
                    <a:pt x="369829" y="74310"/>
                  </a:lnTo>
                  <a:lnTo>
                    <a:pt x="384445" y="67323"/>
                  </a:lnTo>
                  <a:lnTo>
                    <a:pt x="399695" y="60019"/>
                  </a:lnTo>
                  <a:lnTo>
                    <a:pt x="414946" y="53668"/>
                  </a:lnTo>
                  <a:lnTo>
                    <a:pt x="430197" y="47317"/>
                  </a:lnTo>
                  <a:lnTo>
                    <a:pt x="445765" y="41601"/>
                  </a:lnTo>
                  <a:lnTo>
                    <a:pt x="461333" y="35885"/>
                  </a:lnTo>
                  <a:lnTo>
                    <a:pt x="477220" y="30804"/>
                  </a:lnTo>
                  <a:lnTo>
                    <a:pt x="493423" y="25723"/>
                  </a:lnTo>
                  <a:lnTo>
                    <a:pt x="509310" y="21594"/>
                  </a:lnTo>
                  <a:lnTo>
                    <a:pt x="525831" y="17784"/>
                  </a:lnTo>
                  <a:lnTo>
                    <a:pt x="542353" y="13973"/>
                  </a:lnTo>
                  <a:lnTo>
                    <a:pt x="558874" y="10797"/>
                  </a:lnTo>
                  <a:lnTo>
                    <a:pt x="576031" y="7939"/>
                  </a:lnTo>
                  <a:lnTo>
                    <a:pt x="592871" y="5399"/>
                  </a:lnTo>
                  <a:lnTo>
                    <a:pt x="610028" y="3493"/>
                  </a:lnTo>
                  <a:lnTo>
                    <a:pt x="626867" y="2223"/>
                  </a:lnTo>
                  <a:lnTo>
                    <a:pt x="644342" y="953"/>
                  </a:lnTo>
                  <a:lnTo>
                    <a:pt x="661816" y="318"/>
                  </a:lnTo>
                  <a:lnTo>
                    <a:pt x="679609"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bIns="504000" anchor="b">
              <a:scene3d>
                <a:camera prst="orthographicFront"/>
                <a:lightRig rig="threePt" dir="t"/>
              </a:scene3d>
              <a:sp3d>
                <a:contourClr>
                  <a:srgbClr val="FFFFFF"/>
                </a:contourClr>
              </a:sp3d>
            </a:bodyPr>
            <a:lstStyle/>
            <a:p>
              <a:pPr algn="ctr">
                <a:defRPr/>
              </a:pPr>
              <a:r>
                <a:rPr lang="en-US" altLang="zh-CN" sz="2400" b="1" dirty="0" smtClean="0">
                  <a:solidFill>
                    <a:srgbClr val="FFFFFF"/>
                  </a:solidFill>
                </a:rPr>
                <a:t>01</a:t>
              </a:r>
              <a:endParaRPr lang="zh-CN" altLang="en-US" sz="2400" b="1" dirty="0">
                <a:solidFill>
                  <a:srgbClr val="FFFFFF"/>
                </a:solidFill>
              </a:endParaRPr>
            </a:p>
          </p:txBody>
        </p:sp>
        <p:sp>
          <p:nvSpPr>
            <p:cNvPr id="11" name="矩形 10"/>
            <p:cNvSpPr/>
            <p:nvPr>
              <p:custDataLst>
                <p:tags r:id="rId3"/>
              </p:custDataLst>
            </p:nvPr>
          </p:nvSpPr>
          <p:spPr>
            <a:xfrm rot="19258932">
              <a:off x="2348464" y="3035067"/>
              <a:ext cx="132182" cy="509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custDataLst>
                <p:tags r:id="rId4"/>
              </p:custDataLst>
            </p:nvPr>
          </p:nvSpPr>
          <p:spPr>
            <a:xfrm rot="5400000">
              <a:off x="1839173" y="2695432"/>
              <a:ext cx="132182" cy="509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custDataLst>
                <p:tags r:id="rId5"/>
              </p:custDataLst>
            </p:nvPr>
          </p:nvSpPr>
          <p:spPr>
            <a:xfrm rot="2341068" flipH="1">
              <a:off x="1352754" y="3013669"/>
              <a:ext cx="132182" cy="509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custDataLst>
              <p:tags r:id="rId6"/>
            </p:custDataLst>
          </p:nvPr>
        </p:nvGrpSpPr>
        <p:grpSpPr>
          <a:xfrm>
            <a:off x="9735943" y="1571942"/>
            <a:ext cx="1124449" cy="1451184"/>
            <a:chOff x="1352754" y="2654819"/>
            <a:chExt cx="1127892" cy="1507611"/>
          </a:xfrm>
        </p:grpSpPr>
        <p:sp>
          <p:nvSpPr>
            <p:cNvPr id="20" name="KSO_Shape"/>
            <p:cNvSpPr/>
            <p:nvPr>
              <p:custDataLst>
                <p:tags r:id="rId7"/>
              </p:custDataLst>
            </p:nvPr>
          </p:nvSpPr>
          <p:spPr bwMode="auto">
            <a:xfrm>
              <a:off x="1512362" y="2911188"/>
              <a:ext cx="790369" cy="1251242"/>
            </a:xfrm>
            <a:custGeom>
              <a:avLst/>
              <a:gdLst>
                <a:gd name="T0" fmla="*/ 839696 w 1358900"/>
                <a:gd name="T1" fmla="*/ 2086152 h 2151063"/>
                <a:gd name="T2" fmla="*/ 752405 w 1358900"/>
                <a:gd name="T3" fmla="*/ 2140511 h 2151063"/>
                <a:gd name="T4" fmla="*/ 632619 w 1358900"/>
                <a:gd name="T5" fmla="*/ 2146906 h 2151063"/>
                <a:gd name="T6" fmla="*/ 534815 w 1358900"/>
                <a:gd name="T7" fmla="*/ 2102140 h 2151063"/>
                <a:gd name="T8" fmla="*/ 492444 w 1358900"/>
                <a:gd name="T9" fmla="*/ 2023160 h 2151063"/>
                <a:gd name="T10" fmla="*/ 978873 w 1358900"/>
                <a:gd name="T11" fmla="*/ 1877587 h 2151063"/>
                <a:gd name="T12" fmla="*/ 975704 w 1358900"/>
                <a:gd name="T13" fmla="*/ 1949593 h 2151063"/>
                <a:gd name="T14" fmla="*/ 411711 w 1358900"/>
                <a:gd name="T15" fmla="*/ 1968795 h 2151063"/>
                <a:gd name="T16" fmla="*/ 369887 w 1358900"/>
                <a:gd name="T17" fmla="*/ 1911190 h 2151063"/>
                <a:gd name="T18" fmla="*/ 411711 w 1358900"/>
                <a:gd name="T19" fmla="*/ 1853585 h 2151063"/>
                <a:gd name="T20" fmla="*/ 971585 w 1358900"/>
                <a:gd name="T21" fmla="*/ 1709923 h 2151063"/>
                <a:gd name="T22" fmla="*/ 981725 w 1358900"/>
                <a:gd name="T23" fmla="*/ 1781479 h 2151063"/>
                <a:gd name="T24" fmla="*/ 423435 w 1358900"/>
                <a:gd name="T25" fmla="*/ 1812604 h 2151063"/>
                <a:gd name="T26" fmla="*/ 370837 w 1358900"/>
                <a:gd name="T27" fmla="*/ 1764793 h 2151063"/>
                <a:gd name="T28" fmla="*/ 401255 w 1358900"/>
                <a:gd name="T29" fmla="*/ 1699655 h 2151063"/>
                <a:gd name="T30" fmla="*/ 1212263 w 1358900"/>
                <a:gd name="T31" fmla="*/ 1027536 h 2151063"/>
                <a:gd name="T32" fmla="*/ 1162712 w 1358900"/>
                <a:gd name="T33" fmla="*/ 1009170 h 2151063"/>
                <a:gd name="T34" fmla="*/ 1164344 w 1358900"/>
                <a:gd name="T35" fmla="*/ 1001189 h 2151063"/>
                <a:gd name="T36" fmla="*/ 686421 w 1358900"/>
                <a:gd name="T37" fmla="*/ 65405 h 2151063"/>
                <a:gd name="T38" fmla="*/ 812725 w 1358900"/>
                <a:gd name="T39" fmla="*/ 98736 h 2151063"/>
                <a:gd name="T40" fmla="*/ 977427 w 1358900"/>
                <a:gd name="T41" fmla="*/ 180633 h 2151063"/>
                <a:gd name="T42" fmla="*/ 1110078 w 1358900"/>
                <a:gd name="T43" fmla="*/ 304113 h 2151063"/>
                <a:gd name="T44" fmla="*/ 1201791 w 1358900"/>
                <a:gd name="T45" fmla="*/ 459019 h 2151063"/>
                <a:gd name="T46" fmla="*/ 1244633 w 1358900"/>
                <a:gd name="T47" fmla="*/ 632970 h 2151063"/>
                <a:gd name="T48" fmla="*/ 1235747 w 1358900"/>
                <a:gd name="T49" fmla="*/ 811683 h 2151063"/>
                <a:gd name="T50" fmla="*/ 1175451 w 1358900"/>
                <a:gd name="T51" fmla="*/ 981191 h 2151063"/>
                <a:gd name="T52" fmla="*/ 1166089 w 1358900"/>
                <a:gd name="T53" fmla="*/ 998015 h 2151063"/>
                <a:gd name="T54" fmla="*/ 1093258 w 1358900"/>
                <a:gd name="T55" fmla="*/ 1114194 h 2151063"/>
                <a:gd name="T56" fmla="*/ 995199 w 1358900"/>
                <a:gd name="T57" fmla="*/ 1298621 h 2151063"/>
                <a:gd name="T58" fmla="*/ 972667 w 1358900"/>
                <a:gd name="T59" fmla="*/ 1488761 h 2151063"/>
                <a:gd name="T60" fmla="*/ 1011066 w 1358900"/>
                <a:gd name="T61" fmla="*/ 1334490 h 2151063"/>
                <a:gd name="T62" fmla="*/ 1111982 w 1358900"/>
                <a:gd name="T63" fmla="*/ 1164665 h 2151063"/>
                <a:gd name="T64" fmla="*/ 1213215 w 1358900"/>
                <a:gd name="T65" fmla="*/ 1025948 h 2151063"/>
                <a:gd name="T66" fmla="*/ 1270338 w 1358900"/>
                <a:gd name="T67" fmla="*/ 912626 h 2151063"/>
                <a:gd name="T68" fmla="*/ 1310640 w 1358900"/>
                <a:gd name="T69" fmla="*/ 718359 h 2151063"/>
                <a:gd name="T70" fmla="*/ 1289061 w 1358900"/>
                <a:gd name="T71" fmla="*/ 521235 h 2151063"/>
                <a:gd name="T72" fmla="*/ 1207503 w 1358900"/>
                <a:gd name="T73" fmla="*/ 340935 h 2151063"/>
                <a:gd name="T74" fmla="*/ 1074535 w 1358900"/>
                <a:gd name="T75" fmla="*/ 196187 h 2151063"/>
                <a:gd name="T76" fmla="*/ 904755 w 1358900"/>
                <a:gd name="T77" fmla="*/ 100640 h 2151063"/>
                <a:gd name="T78" fmla="*/ 715934 w 1358900"/>
                <a:gd name="T79" fmla="*/ 65405 h 2151063"/>
                <a:gd name="T80" fmla="*/ 865159 w 1358900"/>
                <a:gd name="T81" fmla="*/ 25723 h 2151063"/>
                <a:gd name="T82" fmla="*/ 1059288 w 1358900"/>
                <a:gd name="T83" fmla="*/ 116228 h 2151063"/>
                <a:gd name="T84" fmla="*/ 1214019 w 1358900"/>
                <a:gd name="T85" fmla="*/ 260084 h 2151063"/>
                <a:gd name="T86" fmla="*/ 1317596 w 1358900"/>
                <a:gd name="T87" fmla="*/ 445858 h 2151063"/>
                <a:gd name="T88" fmla="*/ 1358582 w 1358900"/>
                <a:gd name="T89" fmla="*/ 661800 h 2151063"/>
                <a:gd name="T90" fmla="*/ 1344285 w 1358900"/>
                <a:gd name="T91" fmla="*/ 819629 h 2151063"/>
                <a:gd name="T92" fmla="*/ 1261359 w 1358900"/>
                <a:gd name="T93" fmla="*/ 1030172 h 2151063"/>
                <a:gd name="T94" fmla="*/ 1147932 w 1358900"/>
                <a:gd name="T95" fmla="*/ 1196575 h 2151063"/>
                <a:gd name="T96" fmla="*/ 1054839 w 1358900"/>
                <a:gd name="T97" fmla="*/ 1399815 h 2151063"/>
                <a:gd name="T98" fmla="*/ 1037047 w 1358900"/>
                <a:gd name="T99" fmla="*/ 1560184 h 2151063"/>
                <a:gd name="T100" fmla="*/ 997649 w 1358900"/>
                <a:gd name="T101" fmla="*/ 1613217 h 2151063"/>
                <a:gd name="T102" fmla="*/ 338057 w 1358900"/>
                <a:gd name="T103" fmla="*/ 1599562 h 2151063"/>
                <a:gd name="T104" fmla="*/ 318358 w 1358900"/>
                <a:gd name="T105" fmla="*/ 1492543 h 2151063"/>
                <a:gd name="T106" fmla="*/ 276419 w 1358900"/>
                <a:gd name="T107" fmla="*/ 1314391 h 2151063"/>
                <a:gd name="T108" fmla="*/ 137892 w 1358900"/>
                <a:gd name="T109" fmla="*/ 1097178 h 2151063"/>
                <a:gd name="T110" fmla="*/ 65133 w 1358900"/>
                <a:gd name="T111" fmla="*/ 970471 h 2151063"/>
                <a:gd name="T112" fmla="*/ 6354 w 1358900"/>
                <a:gd name="T113" fmla="*/ 773900 h 2151063"/>
                <a:gd name="T114" fmla="*/ 5084 w 1358900"/>
                <a:gd name="T115" fmla="*/ 592571 h 2151063"/>
                <a:gd name="T116" fmla="*/ 66722 w 1358900"/>
                <a:gd name="T117" fmla="*/ 384886 h 2151063"/>
                <a:gd name="T118" fmla="*/ 187456 w 1358900"/>
                <a:gd name="T119" fmla="*/ 210861 h 2151063"/>
                <a:gd name="T120" fmla="*/ 355532 w 1358900"/>
                <a:gd name="T121" fmla="*/ 82249 h 2151063"/>
                <a:gd name="T122" fmla="*/ 558874 w 1358900"/>
                <a:gd name="T123" fmla="*/ 10797 h 215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58900" h="2151063">
                  <a:moveTo>
                    <a:pt x="492125" y="2016125"/>
                  </a:moveTo>
                  <a:lnTo>
                    <a:pt x="866775" y="2016125"/>
                  </a:lnTo>
                  <a:lnTo>
                    <a:pt x="866775" y="2023160"/>
                  </a:lnTo>
                  <a:lnTo>
                    <a:pt x="865819" y="2029875"/>
                  </a:lnTo>
                  <a:lnTo>
                    <a:pt x="864864" y="2036590"/>
                  </a:lnTo>
                  <a:lnTo>
                    <a:pt x="863271" y="2043305"/>
                  </a:lnTo>
                  <a:lnTo>
                    <a:pt x="861041" y="2050020"/>
                  </a:lnTo>
                  <a:lnTo>
                    <a:pt x="858811" y="2056415"/>
                  </a:lnTo>
                  <a:lnTo>
                    <a:pt x="855625" y="2062810"/>
                  </a:lnTo>
                  <a:lnTo>
                    <a:pt x="852120" y="2068565"/>
                  </a:lnTo>
                  <a:lnTo>
                    <a:pt x="848616" y="2074961"/>
                  </a:lnTo>
                  <a:lnTo>
                    <a:pt x="844156" y="2080397"/>
                  </a:lnTo>
                  <a:lnTo>
                    <a:pt x="839696" y="2086152"/>
                  </a:lnTo>
                  <a:lnTo>
                    <a:pt x="834917" y="2091588"/>
                  </a:lnTo>
                  <a:lnTo>
                    <a:pt x="829820" y="2097024"/>
                  </a:lnTo>
                  <a:lnTo>
                    <a:pt x="824404" y="2102140"/>
                  </a:lnTo>
                  <a:lnTo>
                    <a:pt x="818351" y="2106936"/>
                  </a:lnTo>
                  <a:lnTo>
                    <a:pt x="812298" y="2111733"/>
                  </a:lnTo>
                  <a:lnTo>
                    <a:pt x="805608" y="2116209"/>
                  </a:lnTo>
                  <a:lnTo>
                    <a:pt x="798918" y="2120366"/>
                  </a:lnTo>
                  <a:lnTo>
                    <a:pt x="791590" y="2124523"/>
                  </a:lnTo>
                  <a:lnTo>
                    <a:pt x="784263" y="2128041"/>
                  </a:lnTo>
                  <a:lnTo>
                    <a:pt x="776936" y="2131878"/>
                  </a:lnTo>
                  <a:lnTo>
                    <a:pt x="768971" y="2135075"/>
                  </a:lnTo>
                  <a:lnTo>
                    <a:pt x="760688" y="2137953"/>
                  </a:lnTo>
                  <a:lnTo>
                    <a:pt x="752405" y="2140511"/>
                  </a:lnTo>
                  <a:lnTo>
                    <a:pt x="743803" y="2142749"/>
                  </a:lnTo>
                  <a:lnTo>
                    <a:pt x="735202" y="2145307"/>
                  </a:lnTo>
                  <a:lnTo>
                    <a:pt x="726281" y="2146906"/>
                  </a:lnTo>
                  <a:lnTo>
                    <a:pt x="717361" y="2148505"/>
                  </a:lnTo>
                  <a:lnTo>
                    <a:pt x="708122" y="2149784"/>
                  </a:lnTo>
                  <a:lnTo>
                    <a:pt x="698565" y="2150424"/>
                  </a:lnTo>
                  <a:lnTo>
                    <a:pt x="689007" y="2151063"/>
                  </a:lnTo>
                  <a:lnTo>
                    <a:pt x="679769" y="2151063"/>
                  </a:lnTo>
                  <a:lnTo>
                    <a:pt x="669893" y="2151063"/>
                  </a:lnTo>
                  <a:lnTo>
                    <a:pt x="660335" y="2150424"/>
                  </a:lnTo>
                  <a:lnTo>
                    <a:pt x="650778" y="2149784"/>
                  </a:lnTo>
                  <a:lnTo>
                    <a:pt x="641539" y="2148505"/>
                  </a:lnTo>
                  <a:lnTo>
                    <a:pt x="632619" y="2146906"/>
                  </a:lnTo>
                  <a:lnTo>
                    <a:pt x="623699" y="2145307"/>
                  </a:lnTo>
                  <a:lnTo>
                    <a:pt x="615097" y="2142749"/>
                  </a:lnTo>
                  <a:lnTo>
                    <a:pt x="606495" y="2140511"/>
                  </a:lnTo>
                  <a:lnTo>
                    <a:pt x="598212" y="2137953"/>
                  </a:lnTo>
                  <a:lnTo>
                    <a:pt x="590248" y="2135075"/>
                  </a:lnTo>
                  <a:lnTo>
                    <a:pt x="582283" y="2131878"/>
                  </a:lnTo>
                  <a:lnTo>
                    <a:pt x="574637" y="2128041"/>
                  </a:lnTo>
                  <a:lnTo>
                    <a:pt x="567310" y="2124523"/>
                  </a:lnTo>
                  <a:lnTo>
                    <a:pt x="559983" y="2120366"/>
                  </a:lnTo>
                  <a:lnTo>
                    <a:pt x="553292" y="2116209"/>
                  </a:lnTo>
                  <a:lnTo>
                    <a:pt x="546921" y="2111733"/>
                  </a:lnTo>
                  <a:lnTo>
                    <a:pt x="540868" y="2106936"/>
                  </a:lnTo>
                  <a:lnTo>
                    <a:pt x="534815" y="2102140"/>
                  </a:lnTo>
                  <a:lnTo>
                    <a:pt x="529399" y="2097024"/>
                  </a:lnTo>
                  <a:lnTo>
                    <a:pt x="523983" y="2091588"/>
                  </a:lnTo>
                  <a:lnTo>
                    <a:pt x="519204" y="2086152"/>
                  </a:lnTo>
                  <a:lnTo>
                    <a:pt x="514744" y="2080397"/>
                  </a:lnTo>
                  <a:lnTo>
                    <a:pt x="510284" y="2074961"/>
                  </a:lnTo>
                  <a:lnTo>
                    <a:pt x="506780" y="2068565"/>
                  </a:lnTo>
                  <a:lnTo>
                    <a:pt x="503594" y="2062810"/>
                  </a:lnTo>
                  <a:lnTo>
                    <a:pt x="500408" y="2056415"/>
                  </a:lnTo>
                  <a:lnTo>
                    <a:pt x="497860" y="2050020"/>
                  </a:lnTo>
                  <a:lnTo>
                    <a:pt x="495629" y="2043305"/>
                  </a:lnTo>
                  <a:lnTo>
                    <a:pt x="494037" y="2036590"/>
                  </a:lnTo>
                  <a:lnTo>
                    <a:pt x="493081" y="2029875"/>
                  </a:lnTo>
                  <a:lnTo>
                    <a:pt x="492444" y="2023160"/>
                  </a:lnTo>
                  <a:lnTo>
                    <a:pt x="492125" y="2016125"/>
                  </a:lnTo>
                  <a:close/>
                  <a:moveTo>
                    <a:pt x="429455" y="1851025"/>
                  </a:moveTo>
                  <a:lnTo>
                    <a:pt x="929444" y="1851025"/>
                  </a:lnTo>
                  <a:lnTo>
                    <a:pt x="935464" y="1851345"/>
                  </a:lnTo>
                  <a:lnTo>
                    <a:pt x="941485" y="1852305"/>
                  </a:lnTo>
                  <a:lnTo>
                    <a:pt x="947188" y="1853585"/>
                  </a:lnTo>
                  <a:lnTo>
                    <a:pt x="952574" y="1855825"/>
                  </a:lnTo>
                  <a:lnTo>
                    <a:pt x="957644" y="1858066"/>
                  </a:lnTo>
                  <a:lnTo>
                    <a:pt x="963030" y="1861266"/>
                  </a:lnTo>
                  <a:lnTo>
                    <a:pt x="967466" y="1864786"/>
                  </a:lnTo>
                  <a:lnTo>
                    <a:pt x="971585" y="1868626"/>
                  </a:lnTo>
                  <a:lnTo>
                    <a:pt x="975704" y="1873107"/>
                  </a:lnTo>
                  <a:lnTo>
                    <a:pt x="978873" y="1877587"/>
                  </a:lnTo>
                  <a:lnTo>
                    <a:pt x="981725" y="1882388"/>
                  </a:lnTo>
                  <a:lnTo>
                    <a:pt x="984259" y="1887828"/>
                  </a:lnTo>
                  <a:lnTo>
                    <a:pt x="986477" y="1893268"/>
                  </a:lnTo>
                  <a:lnTo>
                    <a:pt x="988062" y="1899029"/>
                  </a:lnTo>
                  <a:lnTo>
                    <a:pt x="988695" y="1905109"/>
                  </a:lnTo>
                  <a:lnTo>
                    <a:pt x="989012" y="1911190"/>
                  </a:lnTo>
                  <a:lnTo>
                    <a:pt x="988695" y="1917270"/>
                  </a:lnTo>
                  <a:lnTo>
                    <a:pt x="988062" y="1923351"/>
                  </a:lnTo>
                  <a:lnTo>
                    <a:pt x="986477" y="1929111"/>
                  </a:lnTo>
                  <a:lnTo>
                    <a:pt x="984259" y="1934872"/>
                  </a:lnTo>
                  <a:lnTo>
                    <a:pt x="981725" y="1939992"/>
                  </a:lnTo>
                  <a:lnTo>
                    <a:pt x="978873" y="1945113"/>
                  </a:lnTo>
                  <a:lnTo>
                    <a:pt x="975704" y="1949593"/>
                  </a:lnTo>
                  <a:lnTo>
                    <a:pt x="971585" y="1953753"/>
                  </a:lnTo>
                  <a:lnTo>
                    <a:pt x="967466" y="1957914"/>
                  </a:lnTo>
                  <a:lnTo>
                    <a:pt x="963030" y="1961114"/>
                  </a:lnTo>
                  <a:lnTo>
                    <a:pt x="957644" y="1963994"/>
                  </a:lnTo>
                  <a:lnTo>
                    <a:pt x="952574" y="1966554"/>
                  </a:lnTo>
                  <a:lnTo>
                    <a:pt x="947188" y="1968795"/>
                  </a:lnTo>
                  <a:lnTo>
                    <a:pt x="941485" y="1970395"/>
                  </a:lnTo>
                  <a:lnTo>
                    <a:pt x="935464" y="1971355"/>
                  </a:lnTo>
                  <a:lnTo>
                    <a:pt x="929444" y="1971675"/>
                  </a:lnTo>
                  <a:lnTo>
                    <a:pt x="429455" y="1971675"/>
                  </a:lnTo>
                  <a:lnTo>
                    <a:pt x="423435" y="1971355"/>
                  </a:lnTo>
                  <a:lnTo>
                    <a:pt x="417414" y="1970395"/>
                  </a:lnTo>
                  <a:lnTo>
                    <a:pt x="411711" y="1968795"/>
                  </a:lnTo>
                  <a:lnTo>
                    <a:pt x="406325" y="1966554"/>
                  </a:lnTo>
                  <a:lnTo>
                    <a:pt x="401255" y="1963994"/>
                  </a:lnTo>
                  <a:lnTo>
                    <a:pt x="396185" y="1961114"/>
                  </a:lnTo>
                  <a:lnTo>
                    <a:pt x="391433" y="1957914"/>
                  </a:lnTo>
                  <a:lnTo>
                    <a:pt x="387314" y="1953753"/>
                  </a:lnTo>
                  <a:lnTo>
                    <a:pt x="383511" y="1949593"/>
                  </a:lnTo>
                  <a:lnTo>
                    <a:pt x="380026" y="1945113"/>
                  </a:lnTo>
                  <a:lnTo>
                    <a:pt x="377174" y="1939992"/>
                  </a:lnTo>
                  <a:lnTo>
                    <a:pt x="374323" y="1934872"/>
                  </a:lnTo>
                  <a:lnTo>
                    <a:pt x="372422" y="1929111"/>
                  </a:lnTo>
                  <a:lnTo>
                    <a:pt x="370837" y="1923351"/>
                  </a:lnTo>
                  <a:lnTo>
                    <a:pt x="370204" y="1917270"/>
                  </a:lnTo>
                  <a:lnTo>
                    <a:pt x="369887" y="1911190"/>
                  </a:lnTo>
                  <a:lnTo>
                    <a:pt x="370204" y="1905109"/>
                  </a:lnTo>
                  <a:lnTo>
                    <a:pt x="370837" y="1899029"/>
                  </a:lnTo>
                  <a:lnTo>
                    <a:pt x="372422" y="1893268"/>
                  </a:lnTo>
                  <a:lnTo>
                    <a:pt x="374323" y="1887828"/>
                  </a:lnTo>
                  <a:lnTo>
                    <a:pt x="377174" y="1882388"/>
                  </a:lnTo>
                  <a:lnTo>
                    <a:pt x="380026" y="1877587"/>
                  </a:lnTo>
                  <a:lnTo>
                    <a:pt x="383511" y="1873107"/>
                  </a:lnTo>
                  <a:lnTo>
                    <a:pt x="387314" y="1868626"/>
                  </a:lnTo>
                  <a:lnTo>
                    <a:pt x="391433" y="1864786"/>
                  </a:lnTo>
                  <a:lnTo>
                    <a:pt x="396185" y="1861266"/>
                  </a:lnTo>
                  <a:lnTo>
                    <a:pt x="401255" y="1858066"/>
                  </a:lnTo>
                  <a:lnTo>
                    <a:pt x="406325" y="1855825"/>
                  </a:lnTo>
                  <a:lnTo>
                    <a:pt x="411711" y="1853585"/>
                  </a:lnTo>
                  <a:lnTo>
                    <a:pt x="417414" y="1852305"/>
                  </a:lnTo>
                  <a:lnTo>
                    <a:pt x="423435" y="1851345"/>
                  </a:lnTo>
                  <a:lnTo>
                    <a:pt x="429455" y="1851025"/>
                  </a:lnTo>
                  <a:close/>
                  <a:moveTo>
                    <a:pt x="429455" y="1692275"/>
                  </a:moveTo>
                  <a:lnTo>
                    <a:pt x="929444" y="1692275"/>
                  </a:lnTo>
                  <a:lnTo>
                    <a:pt x="935464" y="1692596"/>
                  </a:lnTo>
                  <a:lnTo>
                    <a:pt x="941485" y="1693238"/>
                  </a:lnTo>
                  <a:lnTo>
                    <a:pt x="947188" y="1694842"/>
                  </a:lnTo>
                  <a:lnTo>
                    <a:pt x="952574" y="1697088"/>
                  </a:lnTo>
                  <a:lnTo>
                    <a:pt x="957644" y="1699655"/>
                  </a:lnTo>
                  <a:lnTo>
                    <a:pt x="963030" y="1702543"/>
                  </a:lnTo>
                  <a:lnTo>
                    <a:pt x="967466" y="1706073"/>
                  </a:lnTo>
                  <a:lnTo>
                    <a:pt x="971585" y="1709923"/>
                  </a:lnTo>
                  <a:lnTo>
                    <a:pt x="975704" y="1714095"/>
                  </a:lnTo>
                  <a:lnTo>
                    <a:pt x="978873" y="1718908"/>
                  </a:lnTo>
                  <a:lnTo>
                    <a:pt x="981725" y="1724042"/>
                  </a:lnTo>
                  <a:lnTo>
                    <a:pt x="984259" y="1729176"/>
                  </a:lnTo>
                  <a:lnTo>
                    <a:pt x="986477" y="1734631"/>
                  </a:lnTo>
                  <a:lnTo>
                    <a:pt x="988062" y="1740407"/>
                  </a:lnTo>
                  <a:lnTo>
                    <a:pt x="988695" y="1746503"/>
                  </a:lnTo>
                  <a:lnTo>
                    <a:pt x="989012" y="1752600"/>
                  </a:lnTo>
                  <a:lnTo>
                    <a:pt x="988695" y="1759017"/>
                  </a:lnTo>
                  <a:lnTo>
                    <a:pt x="988062" y="1764793"/>
                  </a:lnTo>
                  <a:lnTo>
                    <a:pt x="986477" y="1770569"/>
                  </a:lnTo>
                  <a:lnTo>
                    <a:pt x="984259" y="1776024"/>
                  </a:lnTo>
                  <a:lnTo>
                    <a:pt x="981725" y="1781479"/>
                  </a:lnTo>
                  <a:lnTo>
                    <a:pt x="978873" y="1786292"/>
                  </a:lnTo>
                  <a:lnTo>
                    <a:pt x="975704" y="1791426"/>
                  </a:lnTo>
                  <a:lnTo>
                    <a:pt x="971585" y="1795598"/>
                  </a:lnTo>
                  <a:lnTo>
                    <a:pt x="967466" y="1799127"/>
                  </a:lnTo>
                  <a:lnTo>
                    <a:pt x="963030" y="1802657"/>
                  </a:lnTo>
                  <a:lnTo>
                    <a:pt x="957644" y="1805866"/>
                  </a:lnTo>
                  <a:lnTo>
                    <a:pt x="952574" y="1808433"/>
                  </a:lnTo>
                  <a:lnTo>
                    <a:pt x="947188" y="1810358"/>
                  </a:lnTo>
                  <a:lnTo>
                    <a:pt x="941485" y="1811641"/>
                  </a:lnTo>
                  <a:lnTo>
                    <a:pt x="935464" y="1812604"/>
                  </a:lnTo>
                  <a:lnTo>
                    <a:pt x="929444" y="1812925"/>
                  </a:lnTo>
                  <a:lnTo>
                    <a:pt x="429455" y="1812925"/>
                  </a:lnTo>
                  <a:lnTo>
                    <a:pt x="423435" y="1812604"/>
                  </a:lnTo>
                  <a:lnTo>
                    <a:pt x="417414" y="1811641"/>
                  </a:lnTo>
                  <a:lnTo>
                    <a:pt x="411711" y="1810358"/>
                  </a:lnTo>
                  <a:lnTo>
                    <a:pt x="406325" y="1808433"/>
                  </a:lnTo>
                  <a:lnTo>
                    <a:pt x="401255" y="1805866"/>
                  </a:lnTo>
                  <a:lnTo>
                    <a:pt x="396185" y="1802657"/>
                  </a:lnTo>
                  <a:lnTo>
                    <a:pt x="391433" y="1799127"/>
                  </a:lnTo>
                  <a:lnTo>
                    <a:pt x="387314" y="1795598"/>
                  </a:lnTo>
                  <a:lnTo>
                    <a:pt x="383511" y="1791426"/>
                  </a:lnTo>
                  <a:lnTo>
                    <a:pt x="380026" y="1786292"/>
                  </a:lnTo>
                  <a:lnTo>
                    <a:pt x="377174" y="1781479"/>
                  </a:lnTo>
                  <a:lnTo>
                    <a:pt x="374323" y="1776024"/>
                  </a:lnTo>
                  <a:lnTo>
                    <a:pt x="372422" y="1770569"/>
                  </a:lnTo>
                  <a:lnTo>
                    <a:pt x="370837" y="1764793"/>
                  </a:lnTo>
                  <a:lnTo>
                    <a:pt x="370204" y="1759017"/>
                  </a:lnTo>
                  <a:lnTo>
                    <a:pt x="369887" y="1752600"/>
                  </a:lnTo>
                  <a:lnTo>
                    <a:pt x="370204" y="1746503"/>
                  </a:lnTo>
                  <a:lnTo>
                    <a:pt x="370837" y="1740407"/>
                  </a:lnTo>
                  <a:lnTo>
                    <a:pt x="372422" y="1734631"/>
                  </a:lnTo>
                  <a:lnTo>
                    <a:pt x="374323" y="1729176"/>
                  </a:lnTo>
                  <a:lnTo>
                    <a:pt x="377174" y="1724042"/>
                  </a:lnTo>
                  <a:lnTo>
                    <a:pt x="380026" y="1718908"/>
                  </a:lnTo>
                  <a:lnTo>
                    <a:pt x="383511" y="1714095"/>
                  </a:lnTo>
                  <a:lnTo>
                    <a:pt x="387314" y="1709923"/>
                  </a:lnTo>
                  <a:lnTo>
                    <a:pt x="391433" y="1706073"/>
                  </a:lnTo>
                  <a:lnTo>
                    <a:pt x="396185" y="1702543"/>
                  </a:lnTo>
                  <a:lnTo>
                    <a:pt x="401255" y="1699655"/>
                  </a:lnTo>
                  <a:lnTo>
                    <a:pt x="406325" y="1697088"/>
                  </a:lnTo>
                  <a:lnTo>
                    <a:pt x="411711" y="1694842"/>
                  </a:lnTo>
                  <a:lnTo>
                    <a:pt x="417414" y="1693238"/>
                  </a:lnTo>
                  <a:lnTo>
                    <a:pt x="423435" y="1692596"/>
                  </a:lnTo>
                  <a:lnTo>
                    <a:pt x="429455" y="1692275"/>
                  </a:lnTo>
                  <a:close/>
                  <a:moveTo>
                    <a:pt x="1217103" y="1013330"/>
                  </a:moveTo>
                  <a:lnTo>
                    <a:pt x="1217023" y="1014521"/>
                  </a:lnTo>
                  <a:lnTo>
                    <a:pt x="1216389" y="1018965"/>
                  </a:lnTo>
                  <a:lnTo>
                    <a:pt x="1215437" y="1022139"/>
                  </a:lnTo>
                  <a:lnTo>
                    <a:pt x="1214802" y="1023409"/>
                  </a:lnTo>
                  <a:lnTo>
                    <a:pt x="1214167" y="1024361"/>
                  </a:lnTo>
                  <a:lnTo>
                    <a:pt x="1213850" y="1024679"/>
                  </a:lnTo>
                  <a:lnTo>
                    <a:pt x="1212263" y="1027536"/>
                  </a:lnTo>
                  <a:lnTo>
                    <a:pt x="1210676" y="1029440"/>
                  </a:lnTo>
                  <a:lnTo>
                    <a:pt x="1213215" y="1024996"/>
                  </a:lnTo>
                  <a:lnTo>
                    <a:pt x="1215119" y="1020870"/>
                  </a:lnTo>
                  <a:lnTo>
                    <a:pt x="1216389" y="1017378"/>
                  </a:lnTo>
                  <a:lnTo>
                    <a:pt x="1217023" y="1013886"/>
                  </a:lnTo>
                  <a:lnTo>
                    <a:pt x="1217103" y="1013330"/>
                  </a:lnTo>
                  <a:close/>
                  <a:moveTo>
                    <a:pt x="1217341" y="1009442"/>
                  </a:moveTo>
                  <a:lnTo>
                    <a:pt x="1217658" y="1010077"/>
                  </a:lnTo>
                  <a:lnTo>
                    <a:pt x="1217341" y="1011664"/>
                  </a:lnTo>
                  <a:lnTo>
                    <a:pt x="1217103" y="1013330"/>
                  </a:lnTo>
                  <a:lnTo>
                    <a:pt x="1217341" y="1009760"/>
                  </a:lnTo>
                  <a:lnTo>
                    <a:pt x="1217341" y="1009442"/>
                  </a:lnTo>
                  <a:close/>
                  <a:moveTo>
                    <a:pt x="1162712" y="1009170"/>
                  </a:moveTo>
                  <a:lnTo>
                    <a:pt x="1162440" y="1013251"/>
                  </a:lnTo>
                  <a:lnTo>
                    <a:pt x="1162440" y="1012934"/>
                  </a:lnTo>
                  <a:lnTo>
                    <a:pt x="1162440" y="1011347"/>
                  </a:lnTo>
                  <a:lnTo>
                    <a:pt x="1162712" y="1009170"/>
                  </a:lnTo>
                  <a:close/>
                  <a:moveTo>
                    <a:pt x="1167137" y="996491"/>
                  </a:moveTo>
                  <a:lnTo>
                    <a:pt x="1166565" y="997380"/>
                  </a:lnTo>
                  <a:lnTo>
                    <a:pt x="1164661" y="1001506"/>
                  </a:lnTo>
                  <a:lnTo>
                    <a:pt x="1163392" y="1005633"/>
                  </a:lnTo>
                  <a:lnTo>
                    <a:pt x="1162757" y="1008807"/>
                  </a:lnTo>
                  <a:lnTo>
                    <a:pt x="1162712" y="1009170"/>
                  </a:lnTo>
                  <a:lnTo>
                    <a:pt x="1162757" y="1008490"/>
                  </a:lnTo>
                  <a:lnTo>
                    <a:pt x="1163392" y="1004681"/>
                  </a:lnTo>
                  <a:lnTo>
                    <a:pt x="1164344" y="1001189"/>
                  </a:lnTo>
                  <a:lnTo>
                    <a:pt x="1164767" y="1000448"/>
                  </a:lnTo>
                  <a:lnTo>
                    <a:pt x="1164979" y="1000237"/>
                  </a:lnTo>
                  <a:lnTo>
                    <a:pt x="1164979" y="1000078"/>
                  </a:lnTo>
                  <a:lnTo>
                    <a:pt x="1165613" y="998967"/>
                  </a:lnTo>
                  <a:lnTo>
                    <a:pt x="1166089" y="998015"/>
                  </a:lnTo>
                  <a:lnTo>
                    <a:pt x="1166756" y="996872"/>
                  </a:lnTo>
                  <a:lnTo>
                    <a:pt x="1167137" y="996491"/>
                  </a:lnTo>
                  <a:close/>
                  <a:moveTo>
                    <a:pt x="1167517" y="995899"/>
                  </a:moveTo>
                  <a:lnTo>
                    <a:pt x="1167517" y="996110"/>
                  </a:lnTo>
                  <a:lnTo>
                    <a:pt x="1167137" y="996491"/>
                  </a:lnTo>
                  <a:lnTo>
                    <a:pt x="1167517" y="995899"/>
                  </a:lnTo>
                  <a:close/>
                  <a:moveTo>
                    <a:pt x="701019" y="65088"/>
                  </a:moveTo>
                  <a:lnTo>
                    <a:pt x="686421" y="65405"/>
                  </a:lnTo>
                  <a:lnTo>
                    <a:pt x="671823" y="66358"/>
                  </a:lnTo>
                  <a:lnTo>
                    <a:pt x="657225" y="67310"/>
                  </a:lnTo>
                  <a:lnTo>
                    <a:pt x="671823" y="68897"/>
                  </a:lnTo>
                  <a:lnTo>
                    <a:pt x="686104" y="70484"/>
                  </a:lnTo>
                  <a:lnTo>
                    <a:pt x="700384" y="72389"/>
                  </a:lnTo>
                  <a:lnTo>
                    <a:pt x="714982" y="74611"/>
                  </a:lnTo>
                  <a:lnTo>
                    <a:pt x="729263" y="77468"/>
                  </a:lnTo>
                  <a:lnTo>
                    <a:pt x="743226" y="80325"/>
                  </a:lnTo>
                  <a:lnTo>
                    <a:pt x="757189" y="83499"/>
                  </a:lnTo>
                  <a:lnTo>
                    <a:pt x="771152" y="86673"/>
                  </a:lnTo>
                  <a:lnTo>
                    <a:pt x="785433" y="90800"/>
                  </a:lnTo>
                  <a:lnTo>
                    <a:pt x="799079" y="94609"/>
                  </a:lnTo>
                  <a:lnTo>
                    <a:pt x="812725" y="98736"/>
                  </a:lnTo>
                  <a:lnTo>
                    <a:pt x="826053" y="103497"/>
                  </a:lnTo>
                  <a:lnTo>
                    <a:pt x="839382" y="108259"/>
                  </a:lnTo>
                  <a:lnTo>
                    <a:pt x="852710" y="113655"/>
                  </a:lnTo>
                  <a:lnTo>
                    <a:pt x="865721" y="119051"/>
                  </a:lnTo>
                  <a:lnTo>
                    <a:pt x="878733" y="125082"/>
                  </a:lnTo>
                  <a:lnTo>
                    <a:pt x="892061" y="130796"/>
                  </a:lnTo>
                  <a:lnTo>
                    <a:pt x="904755" y="137462"/>
                  </a:lnTo>
                  <a:lnTo>
                    <a:pt x="917131" y="143811"/>
                  </a:lnTo>
                  <a:lnTo>
                    <a:pt x="929508" y="150794"/>
                  </a:lnTo>
                  <a:lnTo>
                    <a:pt x="941884" y="157778"/>
                  </a:lnTo>
                  <a:lnTo>
                    <a:pt x="953944" y="165078"/>
                  </a:lnTo>
                  <a:lnTo>
                    <a:pt x="965685" y="173014"/>
                  </a:lnTo>
                  <a:lnTo>
                    <a:pt x="977427" y="180633"/>
                  </a:lnTo>
                  <a:lnTo>
                    <a:pt x="988852" y="188886"/>
                  </a:lnTo>
                  <a:lnTo>
                    <a:pt x="1000276" y="197139"/>
                  </a:lnTo>
                  <a:lnTo>
                    <a:pt x="1011383" y="206027"/>
                  </a:lnTo>
                  <a:lnTo>
                    <a:pt x="1022173" y="214598"/>
                  </a:lnTo>
                  <a:lnTo>
                    <a:pt x="1032963" y="223803"/>
                  </a:lnTo>
                  <a:lnTo>
                    <a:pt x="1043118" y="233008"/>
                  </a:lnTo>
                  <a:lnTo>
                    <a:pt x="1053590" y="242531"/>
                  </a:lnTo>
                  <a:lnTo>
                    <a:pt x="1063428" y="252054"/>
                  </a:lnTo>
                  <a:lnTo>
                    <a:pt x="1073266" y="262212"/>
                  </a:lnTo>
                  <a:lnTo>
                    <a:pt x="1083103" y="272370"/>
                  </a:lnTo>
                  <a:lnTo>
                    <a:pt x="1092306" y="282845"/>
                  </a:lnTo>
                  <a:lnTo>
                    <a:pt x="1101192" y="293320"/>
                  </a:lnTo>
                  <a:lnTo>
                    <a:pt x="1110078" y="304113"/>
                  </a:lnTo>
                  <a:lnTo>
                    <a:pt x="1118963" y="315223"/>
                  </a:lnTo>
                  <a:lnTo>
                    <a:pt x="1127214" y="326333"/>
                  </a:lnTo>
                  <a:lnTo>
                    <a:pt x="1135148" y="337760"/>
                  </a:lnTo>
                  <a:lnTo>
                    <a:pt x="1143082" y="349188"/>
                  </a:lnTo>
                  <a:lnTo>
                    <a:pt x="1151015" y="360615"/>
                  </a:lnTo>
                  <a:lnTo>
                    <a:pt x="1157997" y="372360"/>
                  </a:lnTo>
                  <a:lnTo>
                    <a:pt x="1165296" y="384423"/>
                  </a:lnTo>
                  <a:lnTo>
                    <a:pt x="1171960" y="396485"/>
                  </a:lnTo>
                  <a:lnTo>
                    <a:pt x="1178625" y="408865"/>
                  </a:lnTo>
                  <a:lnTo>
                    <a:pt x="1184971" y="421244"/>
                  </a:lnTo>
                  <a:lnTo>
                    <a:pt x="1190684" y="433624"/>
                  </a:lnTo>
                  <a:lnTo>
                    <a:pt x="1196713" y="446321"/>
                  </a:lnTo>
                  <a:lnTo>
                    <a:pt x="1201791" y="459019"/>
                  </a:lnTo>
                  <a:lnTo>
                    <a:pt x="1206868" y="471716"/>
                  </a:lnTo>
                  <a:lnTo>
                    <a:pt x="1211629" y="484730"/>
                  </a:lnTo>
                  <a:lnTo>
                    <a:pt x="1216071" y="497745"/>
                  </a:lnTo>
                  <a:lnTo>
                    <a:pt x="1220514" y="511077"/>
                  </a:lnTo>
                  <a:lnTo>
                    <a:pt x="1224322" y="524409"/>
                  </a:lnTo>
                  <a:lnTo>
                    <a:pt x="1227813" y="537741"/>
                  </a:lnTo>
                  <a:lnTo>
                    <a:pt x="1230987" y="551073"/>
                  </a:lnTo>
                  <a:lnTo>
                    <a:pt x="1234160" y="564405"/>
                  </a:lnTo>
                  <a:lnTo>
                    <a:pt x="1237016" y="578055"/>
                  </a:lnTo>
                  <a:lnTo>
                    <a:pt x="1239238" y="591704"/>
                  </a:lnTo>
                  <a:lnTo>
                    <a:pt x="1241142" y="605671"/>
                  </a:lnTo>
                  <a:lnTo>
                    <a:pt x="1243046" y="619321"/>
                  </a:lnTo>
                  <a:lnTo>
                    <a:pt x="1244633" y="632970"/>
                  </a:lnTo>
                  <a:lnTo>
                    <a:pt x="1245902" y="646620"/>
                  </a:lnTo>
                  <a:lnTo>
                    <a:pt x="1246537" y="660269"/>
                  </a:lnTo>
                  <a:lnTo>
                    <a:pt x="1247171" y="674236"/>
                  </a:lnTo>
                  <a:lnTo>
                    <a:pt x="1247489" y="688203"/>
                  </a:lnTo>
                  <a:lnTo>
                    <a:pt x="1247171" y="701852"/>
                  </a:lnTo>
                  <a:lnTo>
                    <a:pt x="1246854" y="715819"/>
                  </a:lnTo>
                  <a:lnTo>
                    <a:pt x="1246219" y="729469"/>
                  </a:lnTo>
                  <a:lnTo>
                    <a:pt x="1245267" y="743118"/>
                  </a:lnTo>
                  <a:lnTo>
                    <a:pt x="1243998" y="756768"/>
                  </a:lnTo>
                  <a:lnTo>
                    <a:pt x="1242094" y="771052"/>
                  </a:lnTo>
                  <a:lnTo>
                    <a:pt x="1240190" y="784702"/>
                  </a:lnTo>
                  <a:lnTo>
                    <a:pt x="1237968" y="798034"/>
                  </a:lnTo>
                  <a:lnTo>
                    <a:pt x="1235747" y="811683"/>
                  </a:lnTo>
                  <a:lnTo>
                    <a:pt x="1232891" y="825333"/>
                  </a:lnTo>
                  <a:lnTo>
                    <a:pt x="1229400" y="838665"/>
                  </a:lnTo>
                  <a:lnTo>
                    <a:pt x="1226226" y="852314"/>
                  </a:lnTo>
                  <a:lnTo>
                    <a:pt x="1222418" y="865646"/>
                  </a:lnTo>
                  <a:lnTo>
                    <a:pt x="1218293" y="878661"/>
                  </a:lnTo>
                  <a:lnTo>
                    <a:pt x="1214167" y="891993"/>
                  </a:lnTo>
                  <a:lnTo>
                    <a:pt x="1209407" y="905008"/>
                  </a:lnTo>
                  <a:lnTo>
                    <a:pt x="1204330" y="918022"/>
                  </a:lnTo>
                  <a:lnTo>
                    <a:pt x="1199252" y="930720"/>
                  </a:lnTo>
                  <a:lnTo>
                    <a:pt x="1193540" y="943417"/>
                  </a:lnTo>
                  <a:lnTo>
                    <a:pt x="1187828" y="956114"/>
                  </a:lnTo>
                  <a:lnTo>
                    <a:pt x="1181481" y="968811"/>
                  </a:lnTo>
                  <a:lnTo>
                    <a:pt x="1175451" y="981191"/>
                  </a:lnTo>
                  <a:lnTo>
                    <a:pt x="1168469" y="993253"/>
                  </a:lnTo>
                  <a:lnTo>
                    <a:pt x="1167094" y="996004"/>
                  </a:lnTo>
                  <a:lnTo>
                    <a:pt x="1166565" y="996745"/>
                  </a:lnTo>
                  <a:lnTo>
                    <a:pt x="1166883" y="996428"/>
                  </a:lnTo>
                  <a:lnTo>
                    <a:pt x="1167094" y="996004"/>
                  </a:lnTo>
                  <a:lnTo>
                    <a:pt x="1168152" y="994523"/>
                  </a:lnTo>
                  <a:lnTo>
                    <a:pt x="1169422" y="992936"/>
                  </a:lnTo>
                  <a:lnTo>
                    <a:pt x="1167517" y="995899"/>
                  </a:lnTo>
                  <a:lnTo>
                    <a:pt x="1167517" y="995793"/>
                  </a:lnTo>
                  <a:lnTo>
                    <a:pt x="1167200" y="996110"/>
                  </a:lnTo>
                  <a:lnTo>
                    <a:pt x="1166756" y="996872"/>
                  </a:lnTo>
                  <a:lnTo>
                    <a:pt x="1166565" y="997062"/>
                  </a:lnTo>
                  <a:lnTo>
                    <a:pt x="1166089" y="998015"/>
                  </a:lnTo>
                  <a:lnTo>
                    <a:pt x="1164979" y="999919"/>
                  </a:lnTo>
                  <a:lnTo>
                    <a:pt x="1164979" y="1000078"/>
                  </a:lnTo>
                  <a:lnTo>
                    <a:pt x="1164767" y="1000448"/>
                  </a:lnTo>
                  <a:lnTo>
                    <a:pt x="1164344" y="1000872"/>
                  </a:lnTo>
                  <a:lnTo>
                    <a:pt x="1161488" y="1007220"/>
                  </a:lnTo>
                  <a:lnTo>
                    <a:pt x="1155141" y="1019282"/>
                  </a:lnTo>
                  <a:lnTo>
                    <a:pt x="1148159" y="1031345"/>
                  </a:lnTo>
                  <a:lnTo>
                    <a:pt x="1141495" y="1043407"/>
                  </a:lnTo>
                  <a:lnTo>
                    <a:pt x="1133879" y="1055152"/>
                  </a:lnTo>
                  <a:lnTo>
                    <a:pt x="1126262" y="1066897"/>
                  </a:lnTo>
                  <a:lnTo>
                    <a:pt x="1118329" y="1078959"/>
                  </a:lnTo>
                  <a:lnTo>
                    <a:pt x="1109760" y="1090704"/>
                  </a:lnTo>
                  <a:lnTo>
                    <a:pt x="1093258" y="1114194"/>
                  </a:lnTo>
                  <a:lnTo>
                    <a:pt x="1076439" y="1138319"/>
                  </a:lnTo>
                  <a:lnTo>
                    <a:pt x="1068188" y="1150698"/>
                  </a:lnTo>
                  <a:lnTo>
                    <a:pt x="1059937" y="1163396"/>
                  </a:lnTo>
                  <a:lnTo>
                    <a:pt x="1052003" y="1175775"/>
                  </a:lnTo>
                  <a:lnTo>
                    <a:pt x="1044704" y="1188790"/>
                  </a:lnTo>
                  <a:lnTo>
                    <a:pt x="1037088" y="1201805"/>
                  </a:lnTo>
                  <a:lnTo>
                    <a:pt x="1029789" y="1214819"/>
                  </a:lnTo>
                  <a:lnTo>
                    <a:pt x="1023125" y="1228786"/>
                  </a:lnTo>
                  <a:lnTo>
                    <a:pt x="1016461" y="1242118"/>
                  </a:lnTo>
                  <a:lnTo>
                    <a:pt x="1010748" y="1256085"/>
                  </a:lnTo>
                  <a:lnTo>
                    <a:pt x="1005036" y="1269735"/>
                  </a:lnTo>
                  <a:lnTo>
                    <a:pt x="999959" y="1284019"/>
                  </a:lnTo>
                  <a:lnTo>
                    <a:pt x="995199" y="1298621"/>
                  </a:lnTo>
                  <a:lnTo>
                    <a:pt x="991073" y="1312905"/>
                  </a:lnTo>
                  <a:lnTo>
                    <a:pt x="987265" y="1327189"/>
                  </a:lnTo>
                  <a:lnTo>
                    <a:pt x="983774" y="1341791"/>
                  </a:lnTo>
                  <a:lnTo>
                    <a:pt x="980918" y="1356393"/>
                  </a:lnTo>
                  <a:lnTo>
                    <a:pt x="978379" y="1370995"/>
                  </a:lnTo>
                  <a:lnTo>
                    <a:pt x="976475" y="1385597"/>
                  </a:lnTo>
                  <a:lnTo>
                    <a:pt x="974888" y="1400198"/>
                  </a:lnTo>
                  <a:lnTo>
                    <a:pt x="973619" y="1415118"/>
                  </a:lnTo>
                  <a:lnTo>
                    <a:pt x="972350" y="1430037"/>
                  </a:lnTo>
                  <a:lnTo>
                    <a:pt x="972032" y="1444639"/>
                  </a:lnTo>
                  <a:lnTo>
                    <a:pt x="971715" y="1459240"/>
                  </a:lnTo>
                  <a:lnTo>
                    <a:pt x="972032" y="1474160"/>
                  </a:lnTo>
                  <a:lnTo>
                    <a:pt x="972667" y="1488761"/>
                  </a:lnTo>
                  <a:lnTo>
                    <a:pt x="973619" y="1503363"/>
                  </a:lnTo>
                  <a:lnTo>
                    <a:pt x="975523" y="1488761"/>
                  </a:lnTo>
                  <a:lnTo>
                    <a:pt x="977110" y="1474477"/>
                  </a:lnTo>
                  <a:lnTo>
                    <a:pt x="979331" y="1459875"/>
                  </a:lnTo>
                  <a:lnTo>
                    <a:pt x="981553" y="1445591"/>
                  </a:lnTo>
                  <a:lnTo>
                    <a:pt x="984091" y="1431306"/>
                  </a:lnTo>
                  <a:lnTo>
                    <a:pt x="987265" y="1417022"/>
                  </a:lnTo>
                  <a:lnTo>
                    <a:pt x="990438" y="1402738"/>
                  </a:lnTo>
                  <a:lnTo>
                    <a:pt x="993929" y="1389088"/>
                  </a:lnTo>
                  <a:lnTo>
                    <a:pt x="997737" y="1375121"/>
                  </a:lnTo>
                  <a:lnTo>
                    <a:pt x="1001863" y="1361472"/>
                  </a:lnTo>
                  <a:lnTo>
                    <a:pt x="1005988" y="1347822"/>
                  </a:lnTo>
                  <a:lnTo>
                    <a:pt x="1011066" y="1334490"/>
                  </a:lnTo>
                  <a:lnTo>
                    <a:pt x="1016143" y="1321476"/>
                  </a:lnTo>
                  <a:lnTo>
                    <a:pt x="1021856" y="1308144"/>
                  </a:lnTo>
                  <a:lnTo>
                    <a:pt x="1027568" y="1295129"/>
                  </a:lnTo>
                  <a:lnTo>
                    <a:pt x="1033915" y="1282432"/>
                  </a:lnTo>
                  <a:lnTo>
                    <a:pt x="1040262" y="1269735"/>
                  </a:lnTo>
                  <a:lnTo>
                    <a:pt x="1047243" y="1257672"/>
                  </a:lnTo>
                  <a:lnTo>
                    <a:pt x="1054225" y="1245293"/>
                  </a:lnTo>
                  <a:lnTo>
                    <a:pt x="1061841" y="1233548"/>
                  </a:lnTo>
                  <a:lnTo>
                    <a:pt x="1069775" y="1221803"/>
                  </a:lnTo>
                  <a:lnTo>
                    <a:pt x="1077391" y="1210058"/>
                  </a:lnTo>
                  <a:lnTo>
                    <a:pt x="1085959" y="1198630"/>
                  </a:lnTo>
                  <a:lnTo>
                    <a:pt x="1094528" y="1187203"/>
                  </a:lnTo>
                  <a:lnTo>
                    <a:pt x="1111982" y="1164665"/>
                  </a:lnTo>
                  <a:lnTo>
                    <a:pt x="1130071" y="1142128"/>
                  </a:lnTo>
                  <a:lnTo>
                    <a:pt x="1148477" y="1119273"/>
                  </a:lnTo>
                  <a:lnTo>
                    <a:pt x="1166883" y="1096100"/>
                  </a:lnTo>
                  <a:lnTo>
                    <a:pt x="1175768" y="1084038"/>
                  </a:lnTo>
                  <a:lnTo>
                    <a:pt x="1184971" y="1071658"/>
                  </a:lnTo>
                  <a:lnTo>
                    <a:pt x="1193222" y="1059279"/>
                  </a:lnTo>
                  <a:lnTo>
                    <a:pt x="1201473" y="1046264"/>
                  </a:lnTo>
                  <a:lnTo>
                    <a:pt x="1205599" y="1039915"/>
                  </a:lnTo>
                  <a:lnTo>
                    <a:pt x="1209724" y="1032932"/>
                  </a:lnTo>
                  <a:lnTo>
                    <a:pt x="1212263" y="1027853"/>
                  </a:lnTo>
                  <a:lnTo>
                    <a:pt x="1213215" y="1026583"/>
                  </a:lnTo>
                  <a:lnTo>
                    <a:pt x="1213850" y="1025314"/>
                  </a:lnTo>
                  <a:lnTo>
                    <a:pt x="1213215" y="1025948"/>
                  </a:lnTo>
                  <a:lnTo>
                    <a:pt x="1213850" y="1024679"/>
                  </a:lnTo>
                  <a:lnTo>
                    <a:pt x="1213850" y="1025313"/>
                  </a:lnTo>
                  <a:lnTo>
                    <a:pt x="1214167" y="1024679"/>
                  </a:lnTo>
                  <a:lnTo>
                    <a:pt x="1214802" y="1023409"/>
                  </a:lnTo>
                  <a:lnTo>
                    <a:pt x="1216071" y="1021504"/>
                  </a:lnTo>
                  <a:lnTo>
                    <a:pt x="1224005" y="1008490"/>
                  </a:lnTo>
                  <a:lnTo>
                    <a:pt x="1231939" y="995475"/>
                  </a:lnTo>
                  <a:lnTo>
                    <a:pt x="1238920" y="982143"/>
                  </a:lnTo>
                  <a:lnTo>
                    <a:pt x="1245902" y="968176"/>
                  </a:lnTo>
                  <a:lnTo>
                    <a:pt x="1252566" y="954527"/>
                  </a:lnTo>
                  <a:lnTo>
                    <a:pt x="1258913" y="940560"/>
                  </a:lnTo>
                  <a:lnTo>
                    <a:pt x="1264625" y="926593"/>
                  </a:lnTo>
                  <a:lnTo>
                    <a:pt x="1270338" y="912626"/>
                  </a:lnTo>
                  <a:lnTo>
                    <a:pt x="1275732" y="898342"/>
                  </a:lnTo>
                  <a:lnTo>
                    <a:pt x="1280810" y="883422"/>
                  </a:lnTo>
                  <a:lnTo>
                    <a:pt x="1285253" y="869138"/>
                  </a:lnTo>
                  <a:lnTo>
                    <a:pt x="1289378" y="854219"/>
                  </a:lnTo>
                  <a:lnTo>
                    <a:pt x="1293186" y="839300"/>
                  </a:lnTo>
                  <a:lnTo>
                    <a:pt x="1296677" y="824380"/>
                  </a:lnTo>
                  <a:lnTo>
                    <a:pt x="1299533" y="809461"/>
                  </a:lnTo>
                  <a:lnTo>
                    <a:pt x="1302707" y="794542"/>
                  </a:lnTo>
                  <a:lnTo>
                    <a:pt x="1304928" y="779305"/>
                  </a:lnTo>
                  <a:lnTo>
                    <a:pt x="1306832" y="764069"/>
                  </a:lnTo>
                  <a:lnTo>
                    <a:pt x="1308419" y="749150"/>
                  </a:lnTo>
                  <a:lnTo>
                    <a:pt x="1309688" y="733596"/>
                  </a:lnTo>
                  <a:lnTo>
                    <a:pt x="1310640" y="718359"/>
                  </a:lnTo>
                  <a:lnTo>
                    <a:pt x="1311275" y="703122"/>
                  </a:lnTo>
                  <a:lnTo>
                    <a:pt x="1311275" y="687886"/>
                  </a:lnTo>
                  <a:lnTo>
                    <a:pt x="1311275" y="672331"/>
                  </a:lnTo>
                  <a:lnTo>
                    <a:pt x="1310640" y="657412"/>
                  </a:lnTo>
                  <a:lnTo>
                    <a:pt x="1309688" y="642176"/>
                  </a:lnTo>
                  <a:lnTo>
                    <a:pt x="1308419" y="626622"/>
                  </a:lnTo>
                  <a:lnTo>
                    <a:pt x="1306832" y="611385"/>
                  </a:lnTo>
                  <a:lnTo>
                    <a:pt x="1304928" y="596466"/>
                  </a:lnTo>
                  <a:lnTo>
                    <a:pt x="1302707" y="580912"/>
                  </a:lnTo>
                  <a:lnTo>
                    <a:pt x="1299533" y="565992"/>
                  </a:lnTo>
                  <a:lnTo>
                    <a:pt x="1296677" y="551073"/>
                  </a:lnTo>
                  <a:lnTo>
                    <a:pt x="1293186" y="536154"/>
                  </a:lnTo>
                  <a:lnTo>
                    <a:pt x="1289061" y="521235"/>
                  </a:lnTo>
                  <a:lnTo>
                    <a:pt x="1284935" y="506633"/>
                  </a:lnTo>
                  <a:lnTo>
                    <a:pt x="1280493" y="492031"/>
                  </a:lnTo>
                  <a:lnTo>
                    <a:pt x="1275415" y="477747"/>
                  </a:lnTo>
                  <a:lnTo>
                    <a:pt x="1270338" y="463145"/>
                  </a:lnTo>
                  <a:lnTo>
                    <a:pt x="1264625" y="448861"/>
                  </a:lnTo>
                  <a:lnTo>
                    <a:pt x="1258913" y="434894"/>
                  </a:lnTo>
                  <a:lnTo>
                    <a:pt x="1252249" y="420927"/>
                  </a:lnTo>
                  <a:lnTo>
                    <a:pt x="1245902" y="407278"/>
                  </a:lnTo>
                  <a:lnTo>
                    <a:pt x="1238603" y="393628"/>
                  </a:lnTo>
                  <a:lnTo>
                    <a:pt x="1231304" y="379979"/>
                  </a:lnTo>
                  <a:lnTo>
                    <a:pt x="1224005" y="366646"/>
                  </a:lnTo>
                  <a:lnTo>
                    <a:pt x="1215754" y="353632"/>
                  </a:lnTo>
                  <a:lnTo>
                    <a:pt x="1207503" y="340935"/>
                  </a:lnTo>
                  <a:lnTo>
                    <a:pt x="1199252" y="328237"/>
                  </a:lnTo>
                  <a:lnTo>
                    <a:pt x="1190366" y="315858"/>
                  </a:lnTo>
                  <a:lnTo>
                    <a:pt x="1181163" y="303795"/>
                  </a:lnTo>
                  <a:lnTo>
                    <a:pt x="1171643" y="291733"/>
                  </a:lnTo>
                  <a:lnTo>
                    <a:pt x="1162123" y="280306"/>
                  </a:lnTo>
                  <a:lnTo>
                    <a:pt x="1151967" y="268561"/>
                  </a:lnTo>
                  <a:lnTo>
                    <a:pt x="1141812" y="257451"/>
                  </a:lnTo>
                  <a:lnTo>
                    <a:pt x="1131023" y="246658"/>
                  </a:lnTo>
                  <a:lnTo>
                    <a:pt x="1120233" y="235865"/>
                  </a:lnTo>
                  <a:lnTo>
                    <a:pt x="1109126" y="225390"/>
                  </a:lnTo>
                  <a:lnTo>
                    <a:pt x="1097701" y="215232"/>
                  </a:lnTo>
                  <a:lnTo>
                    <a:pt x="1086277" y="205709"/>
                  </a:lnTo>
                  <a:lnTo>
                    <a:pt x="1074535" y="196187"/>
                  </a:lnTo>
                  <a:lnTo>
                    <a:pt x="1062476" y="186664"/>
                  </a:lnTo>
                  <a:lnTo>
                    <a:pt x="1050417" y="177776"/>
                  </a:lnTo>
                  <a:lnTo>
                    <a:pt x="1038040" y="168888"/>
                  </a:lnTo>
                  <a:lnTo>
                    <a:pt x="1025664" y="160952"/>
                  </a:lnTo>
                  <a:lnTo>
                    <a:pt x="1012653" y="152699"/>
                  </a:lnTo>
                  <a:lnTo>
                    <a:pt x="999959" y="145080"/>
                  </a:lnTo>
                  <a:lnTo>
                    <a:pt x="986630" y="137779"/>
                  </a:lnTo>
                  <a:lnTo>
                    <a:pt x="973619" y="130479"/>
                  </a:lnTo>
                  <a:lnTo>
                    <a:pt x="959656" y="124130"/>
                  </a:lnTo>
                  <a:lnTo>
                    <a:pt x="946327" y="117464"/>
                  </a:lnTo>
                  <a:lnTo>
                    <a:pt x="932364" y="111750"/>
                  </a:lnTo>
                  <a:lnTo>
                    <a:pt x="918718" y="105719"/>
                  </a:lnTo>
                  <a:lnTo>
                    <a:pt x="904755" y="100640"/>
                  </a:lnTo>
                  <a:lnTo>
                    <a:pt x="890474" y="95561"/>
                  </a:lnTo>
                  <a:lnTo>
                    <a:pt x="876194" y="91117"/>
                  </a:lnTo>
                  <a:lnTo>
                    <a:pt x="861913" y="86673"/>
                  </a:lnTo>
                  <a:lnTo>
                    <a:pt x="847633" y="82864"/>
                  </a:lnTo>
                  <a:lnTo>
                    <a:pt x="833352" y="79690"/>
                  </a:lnTo>
                  <a:lnTo>
                    <a:pt x="818437" y="76516"/>
                  </a:lnTo>
                  <a:lnTo>
                    <a:pt x="803839" y="73659"/>
                  </a:lnTo>
                  <a:lnTo>
                    <a:pt x="789241" y="71437"/>
                  </a:lnTo>
                  <a:lnTo>
                    <a:pt x="774643" y="69215"/>
                  </a:lnTo>
                  <a:lnTo>
                    <a:pt x="759728" y="67627"/>
                  </a:lnTo>
                  <a:lnTo>
                    <a:pt x="745130" y="66675"/>
                  </a:lnTo>
                  <a:lnTo>
                    <a:pt x="730532" y="65723"/>
                  </a:lnTo>
                  <a:lnTo>
                    <a:pt x="715934" y="65405"/>
                  </a:lnTo>
                  <a:lnTo>
                    <a:pt x="701019" y="65088"/>
                  </a:lnTo>
                  <a:close/>
                  <a:moveTo>
                    <a:pt x="679609" y="0"/>
                  </a:moveTo>
                  <a:lnTo>
                    <a:pt x="696766" y="318"/>
                  </a:lnTo>
                  <a:lnTo>
                    <a:pt x="714241" y="953"/>
                  </a:lnTo>
                  <a:lnTo>
                    <a:pt x="731715" y="2223"/>
                  </a:lnTo>
                  <a:lnTo>
                    <a:pt x="748555" y="3493"/>
                  </a:lnTo>
                  <a:lnTo>
                    <a:pt x="766030" y="5399"/>
                  </a:lnTo>
                  <a:lnTo>
                    <a:pt x="782551" y="7939"/>
                  </a:lnTo>
                  <a:lnTo>
                    <a:pt x="799708" y="10797"/>
                  </a:lnTo>
                  <a:lnTo>
                    <a:pt x="816230" y="13973"/>
                  </a:lnTo>
                  <a:lnTo>
                    <a:pt x="833069" y="17784"/>
                  </a:lnTo>
                  <a:lnTo>
                    <a:pt x="849273" y="21594"/>
                  </a:lnTo>
                  <a:lnTo>
                    <a:pt x="865159" y="25723"/>
                  </a:lnTo>
                  <a:lnTo>
                    <a:pt x="881363" y="30804"/>
                  </a:lnTo>
                  <a:lnTo>
                    <a:pt x="897249" y="35885"/>
                  </a:lnTo>
                  <a:lnTo>
                    <a:pt x="912817" y="41601"/>
                  </a:lnTo>
                  <a:lnTo>
                    <a:pt x="928704" y="47317"/>
                  </a:lnTo>
                  <a:lnTo>
                    <a:pt x="943954" y="53668"/>
                  </a:lnTo>
                  <a:lnTo>
                    <a:pt x="958887" y="60019"/>
                  </a:lnTo>
                  <a:lnTo>
                    <a:pt x="974138" y="67323"/>
                  </a:lnTo>
                  <a:lnTo>
                    <a:pt x="988753" y="74310"/>
                  </a:lnTo>
                  <a:lnTo>
                    <a:pt x="1003051" y="82249"/>
                  </a:lnTo>
                  <a:lnTo>
                    <a:pt x="1017348" y="90188"/>
                  </a:lnTo>
                  <a:lnTo>
                    <a:pt x="1031646" y="98444"/>
                  </a:lnTo>
                  <a:lnTo>
                    <a:pt x="1045626" y="107019"/>
                  </a:lnTo>
                  <a:lnTo>
                    <a:pt x="1059288" y="116228"/>
                  </a:lnTo>
                  <a:lnTo>
                    <a:pt x="1072632" y="125437"/>
                  </a:lnTo>
                  <a:lnTo>
                    <a:pt x="1085976" y="135282"/>
                  </a:lnTo>
                  <a:lnTo>
                    <a:pt x="1098685" y="144808"/>
                  </a:lnTo>
                  <a:lnTo>
                    <a:pt x="1111394" y="155288"/>
                  </a:lnTo>
                  <a:lnTo>
                    <a:pt x="1123785" y="165768"/>
                  </a:lnTo>
                  <a:lnTo>
                    <a:pt x="1136177" y="176565"/>
                  </a:lnTo>
                  <a:lnTo>
                    <a:pt x="1147932" y="187679"/>
                  </a:lnTo>
                  <a:lnTo>
                    <a:pt x="1159688" y="199112"/>
                  </a:lnTo>
                  <a:lnTo>
                    <a:pt x="1171126" y="210861"/>
                  </a:lnTo>
                  <a:lnTo>
                    <a:pt x="1182246" y="222611"/>
                  </a:lnTo>
                  <a:lnTo>
                    <a:pt x="1193049" y="234996"/>
                  </a:lnTo>
                  <a:lnTo>
                    <a:pt x="1203534" y="247381"/>
                  </a:lnTo>
                  <a:lnTo>
                    <a:pt x="1214019" y="260084"/>
                  </a:lnTo>
                  <a:lnTo>
                    <a:pt x="1223868" y="272786"/>
                  </a:lnTo>
                  <a:lnTo>
                    <a:pt x="1233717" y="286124"/>
                  </a:lnTo>
                  <a:lnTo>
                    <a:pt x="1242614" y="299779"/>
                  </a:lnTo>
                  <a:lnTo>
                    <a:pt x="1251828" y="313434"/>
                  </a:lnTo>
                  <a:lnTo>
                    <a:pt x="1260406" y="327089"/>
                  </a:lnTo>
                  <a:lnTo>
                    <a:pt x="1268985" y="341380"/>
                  </a:lnTo>
                  <a:lnTo>
                    <a:pt x="1276610" y="355670"/>
                  </a:lnTo>
                  <a:lnTo>
                    <a:pt x="1284553" y="370278"/>
                  </a:lnTo>
                  <a:lnTo>
                    <a:pt x="1291861" y="384886"/>
                  </a:lnTo>
                  <a:lnTo>
                    <a:pt x="1298851" y="399811"/>
                  </a:lnTo>
                  <a:lnTo>
                    <a:pt x="1305523" y="414737"/>
                  </a:lnTo>
                  <a:lnTo>
                    <a:pt x="1311560" y="430297"/>
                  </a:lnTo>
                  <a:lnTo>
                    <a:pt x="1317596" y="445858"/>
                  </a:lnTo>
                  <a:lnTo>
                    <a:pt x="1322998" y="461418"/>
                  </a:lnTo>
                  <a:lnTo>
                    <a:pt x="1328399" y="477614"/>
                  </a:lnTo>
                  <a:lnTo>
                    <a:pt x="1333165" y="493492"/>
                  </a:lnTo>
                  <a:lnTo>
                    <a:pt x="1337295" y="509370"/>
                  </a:lnTo>
                  <a:lnTo>
                    <a:pt x="1341425" y="525883"/>
                  </a:lnTo>
                  <a:lnTo>
                    <a:pt x="1344920" y="542397"/>
                  </a:lnTo>
                  <a:lnTo>
                    <a:pt x="1348098" y="559227"/>
                  </a:lnTo>
                  <a:lnTo>
                    <a:pt x="1351275" y="576058"/>
                  </a:lnTo>
                  <a:lnTo>
                    <a:pt x="1353499" y="592571"/>
                  </a:lnTo>
                  <a:lnTo>
                    <a:pt x="1355405" y="610037"/>
                  </a:lnTo>
                  <a:lnTo>
                    <a:pt x="1356676" y="626868"/>
                  </a:lnTo>
                  <a:lnTo>
                    <a:pt x="1357947" y="644334"/>
                  </a:lnTo>
                  <a:lnTo>
                    <a:pt x="1358582" y="661800"/>
                  </a:lnTo>
                  <a:lnTo>
                    <a:pt x="1358900" y="679266"/>
                  </a:lnTo>
                  <a:lnTo>
                    <a:pt x="1358582" y="691333"/>
                  </a:lnTo>
                  <a:lnTo>
                    <a:pt x="1358265" y="703401"/>
                  </a:lnTo>
                  <a:lnTo>
                    <a:pt x="1357947" y="715151"/>
                  </a:lnTo>
                  <a:lnTo>
                    <a:pt x="1356994" y="726900"/>
                  </a:lnTo>
                  <a:lnTo>
                    <a:pt x="1356358" y="738968"/>
                  </a:lnTo>
                  <a:lnTo>
                    <a:pt x="1355088" y="750718"/>
                  </a:lnTo>
                  <a:lnTo>
                    <a:pt x="1353817" y="762150"/>
                  </a:lnTo>
                  <a:lnTo>
                    <a:pt x="1352546" y="773900"/>
                  </a:lnTo>
                  <a:lnTo>
                    <a:pt x="1350639" y="785332"/>
                  </a:lnTo>
                  <a:lnTo>
                    <a:pt x="1348415" y="796764"/>
                  </a:lnTo>
                  <a:lnTo>
                    <a:pt x="1346509" y="808196"/>
                  </a:lnTo>
                  <a:lnTo>
                    <a:pt x="1344285" y="819629"/>
                  </a:lnTo>
                  <a:lnTo>
                    <a:pt x="1342061" y="831061"/>
                  </a:lnTo>
                  <a:lnTo>
                    <a:pt x="1339201" y="842175"/>
                  </a:lnTo>
                  <a:lnTo>
                    <a:pt x="1336342" y="853290"/>
                  </a:lnTo>
                  <a:lnTo>
                    <a:pt x="1333165" y="864405"/>
                  </a:lnTo>
                  <a:lnTo>
                    <a:pt x="1326810" y="885999"/>
                  </a:lnTo>
                  <a:lnTo>
                    <a:pt x="1319503" y="907593"/>
                  </a:lnTo>
                  <a:lnTo>
                    <a:pt x="1311242" y="928870"/>
                  </a:lnTo>
                  <a:lnTo>
                    <a:pt x="1302981" y="949829"/>
                  </a:lnTo>
                  <a:lnTo>
                    <a:pt x="1293449" y="970471"/>
                  </a:lnTo>
                  <a:lnTo>
                    <a:pt x="1283282" y="990477"/>
                  </a:lnTo>
                  <a:lnTo>
                    <a:pt x="1272797" y="1010484"/>
                  </a:lnTo>
                  <a:lnTo>
                    <a:pt x="1261359" y="1029855"/>
                  </a:lnTo>
                  <a:lnTo>
                    <a:pt x="1261359" y="1030172"/>
                  </a:lnTo>
                  <a:lnTo>
                    <a:pt x="1261042" y="1030490"/>
                  </a:lnTo>
                  <a:lnTo>
                    <a:pt x="1261042" y="1030808"/>
                  </a:lnTo>
                  <a:lnTo>
                    <a:pt x="1260724" y="1031443"/>
                  </a:lnTo>
                  <a:lnTo>
                    <a:pt x="1253099" y="1045098"/>
                  </a:lnTo>
                  <a:lnTo>
                    <a:pt x="1245791" y="1058753"/>
                  </a:lnTo>
                  <a:lnTo>
                    <a:pt x="1237530" y="1071773"/>
                  </a:lnTo>
                  <a:lnTo>
                    <a:pt x="1229269" y="1084476"/>
                  </a:lnTo>
                  <a:lnTo>
                    <a:pt x="1220691" y="1097178"/>
                  </a:lnTo>
                  <a:lnTo>
                    <a:pt x="1212112" y="1109563"/>
                  </a:lnTo>
                  <a:lnTo>
                    <a:pt x="1194002" y="1134333"/>
                  </a:lnTo>
                  <a:lnTo>
                    <a:pt x="1175892" y="1158785"/>
                  </a:lnTo>
                  <a:lnTo>
                    <a:pt x="1157146" y="1183873"/>
                  </a:lnTo>
                  <a:lnTo>
                    <a:pt x="1147932" y="1196575"/>
                  </a:lnTo>
                  <a:lnTo>
                    <a:pt x="1139354" y="1209913"/>
                  </a:lnTo>
                  <a:lnTo>
                    <a:pt x="1130458" y="1223250"/>
                  </a:lnTo>
                  <a:lnTo>
                    <a:pt x="1121561" y="1236906"/>
                  </a:lnTo>
                  <a:lnTo>
                    <a:pt x="1112983" y="1251513"/>
                  </a:lnTo>
                  <a:lnTo>
                    <a:pt x="1105040" y="1266439"/>
                  </a:lnTo>
                  <a:lnTo>
                    <a:pt x="1097097" y="1281682"/>
                  </a:lnTo>
                  <a:lnTo>
                    <a:pt x="1089153" y="1297560"/>
                  </a:lnTo>
                  <a:lnTo>
                    <a:pt x="1082164" y="1314391"/>
                  </a:lnTo>
                  <a:lnTo>
                    <a:pt x="1075174" y="1331857"/>
                  </a:lnTo>
                  <a:lnTo>
                    <a:pt x="1068819" y="1350275"/>
                  </a:lnTo>
                  <a:lnTo>
                    <a:pt x="1062783" y="1369329"/>
                  </a:lnTo>
                  <a:lnTo>
                    <a:pt x="1057699" y="1389336"/>
                  </a:lnTo>
                  <a:lnTo>
                    <a:pt x="1054839" y="1399815"/>
                  </a:lnTo>
                  <a:lnTo>
                    <a:pt x="1052615" y="1410295"/>
                  </a:lnTo>
                  <a:lnTo>
                    <a:pt x="1050391" y="1421092"/>
                  </a:lnTo>
                  <a:lnTo>
                    <a:pt x="1048485" y="1432524"/>
                  </a:lnTo>
                  <a:lnTo>
                    <a:pt x="1046579" y="1443956"/>
                  </a:lnTo>
                  <a:lnTo>
                    <a:pt x="1044672" y="1455706"/>
                  </a:lnTo>
                  <a:lnTo>
                    <a:pt x="1042766" y="1467456"/>
                  </a:lnTo>
                  <a:lnTo>
                    <a:pt x="1041495" y="1479841"/>
                  </a:lnTo>
                  <a:lnTo>
                    <a:pt x="1040224" y="1492543"/>
                  </a:lnTo>
                  <a:lnTo>
                    <a:pt x="1039271" y="1505246"/>
                  </a:lnTo>
                  <a:lnTo>
                    <a:pt x="1038636" y="1518583"/>
                  </a:lnTo>
                  <a:lnTo>
                    <a:pt x="1037682" y="1531921"/>
                  </a:lnTo>
                  <a:lnTo>
                    <a:pt x="1037365" y="1546211"/>
                  </a:lnTo>
                  <a:lnTo>
                    <a:pt x="1037047" y="1560184"/>
                  </a:lnTo>
                  <a:lnTo>
                    <a:pt x="1036729" y="1565583"/>
                  </a:lnTo>
                  <a:lnTo>
                    <a:pt x="1035776" y="1571299"/>
                  </a:lnTo>
                  <a:lnTo>
                    <a:pt x="1034505" y="1576697"/>
                  </a:lnTo>
                  <a:lnTo>
                    <a:pt x="1032599" y="1582096"/>
                  </a:lnTo>
                  <a:lnTo>
                    <a:pt x="1030057" y="1586542"/>
                  </a:lnTo>
                  <a:lnTo>
                    <a:pt x="1027198" y="1591305"/>
                  </a:lnTo>
                  <a:lnTo>
                    <a:pt x="1024020" y="1595751"/>
                  </a:lnTo>
                  <a:lnTo>
                    <a:pt x="1020208" y="1599562"/>
                  </a:lnTo>
                  <a:lnTo>
                    <a:pt x="1016395" y="1603055"/>
                  </a:lnTo>
                  <a:lnTo>
                    <a:pt x="1012265" y="1606548"/>
                  </a:lnTo>
                  <a:lnTo>
                    <a:pt x="1007499" y="1609089"/>
                  </a:lnTo>
                  <a:lnTo>
                    <a:pt x="1002733" y="1611629"/>
                  </a:lnTo>
                  <a:lnTo>
                    <a:pt x="997649" y="1613217"/>
                  </a:lnTo>
                  <a:lnTo>
                    <a:pt x="992248" y="1614805"/>
                  </a:lnTo>
                  <a:lnTo>
                    <a:pt x="986847" y="1615758"/>
                  </a:lnTo>
                  <a:lnTo>
                    <a:pt x="980810" y="1616075"/>
                  </a:lnTo>
                  <a:lnTo>
                    <a:pt x="679609" y="1616075"/>
                  </a:lnTo>
                  <a:lnTo>
                    <a:pt x="377772" y="1616075"/>
                  </a:lnTo>
                  <a:lnTo>
                    <a:pt x="371736" y="1615758"/>
                  </a:lnTo>
                  <a:lnTo>
                    <a:pt x="366334" y="1614805"/>
                  </a:lnTo>
                  <a:lnTo>
                    <a:pt x="360933" y="1613217"/>
                  </a:lnTo>
                  <a:lnTo>
                    <a:pt x="355850" y="1611629"/>
                  </a:lnTo>
                  <a:lnTo>
                    <a:pt x="351084" y="1609089"/>
                  </a:lnTo>
                  <a:lnTo>
                    <a:pt x="346318" y="1606548"/>
                  </a:lnTo>
                  <a:lnTo>
                    <a:pt x="342187" y="1603055"/>
                  </a:lnTo>
                  <a:lnTo>
                    <a:pt x="338057" y="1599562"/>
                  </a:lnTo>
                  <a:lnTo>
                    <a:pt x="334562" y="1595751"/>
                  </a:lnTo>
                  <a:lnTo>
                    <a:pt x="331385" y="1591305"/>
                  </a:lnTo>
                  <a:lnTo>
                    <a:pt x="328525" y="1586859"/>
                  </a:lnTo>
                  <a:lnTo>
                    <a:pt x="325984" y="1582096"/>
                  </a:lnTo>
                  <a:lnTo>
                    <a:pt x="324077" y="1576697"/>
                  </a:lnTo>
                  <a:lnTo>
                    <a:pt x="322806" y="1571616"/>
                  </a:lnTo>
                  <a:lnTo>
                    <a:pt x="321853" y="1565900"/>
                  </a:lnTo>
                  <a:lnTo>
                    <a:pt x="321535" y="1560184"/>
                  </a:lnTo>
                  <a:lnTo>
                    <a:pt x="321218" y="1546211"/>
                  </a:lnTo>
                  <a:lnTo>
                    <a:pt x="320900" y="1531921"/>
                  </a:lnTo>
                  <a:lnTo>
                    <a:pt x="320265" y="1518583"/>
                  </a:lnTo>
                  <a:lnTo>
                    <a:pt x="319311" y="1505246"/>
                  </a:lnTo>
                  <a:lnTo>
                    <a:pt x="318358" y="1492543"/>
                  </a:lnTo>
                  <a:lnTo>
                    <a:pt x="317087" y="1479841"/>
                  </a:lnTo>
                  <a:lnTo>
                    <a:pt x="315816" y="1467456"/>
                  </a:lnTo>
                  <a:lnTo>
                    <a:pt x="313910" y="1455706"/>
                  </a:lnTo>
                  <a:lnTo>
                    <a:pt x="312004" y="1443956"/>
                  </a:lnTo>
                  <a:lnTo>
                    <a:pt x="310415" y="1432524"/>
                  </a:lnTo>
                  <a:lnTo>
                    <a:pt x="308191" y="1421409"/>
                  </a:lnTo>
                  <a:lnTo>
                    <a:pt x="305967" y="1410295"/>
                  </a:lnTo>
                  <a:lnTo>
                    <a:pt x="303743" y="1399815"/>
                  </a:lnTo>
                  <a:lnTo>
                    <a:pt x="301201" y="1389336"/>
                  </a:lnTo>
                  <a:lnTo>
                    <a:pt x="295800" y="1369329"/>
                  </a:lnTo>
                  <a:lnTo>
                    <a:pt x="289763" y="1350275"/>
                  </a:lnTo>
                  <a:lnTo>
                    <a:pt x="283409" y="1331857"/>
                  </a:lnTo>
                  <a:lnTo>
                    <a:pt x="276419" y="1314391"/>
                  </a:lnTo>
                  <a:lnTo>
                    <a:pt x="269429" y="1297560"/>
                  </a:lnTo>
                  <a:lnTo>
                    <a:pt x="261804" y="1281682"/>
                  </a:lnTo>
                  <a:lnTo>
                    <a:pt x="253543" y="1266439"/>
                  </a:lnTo>
                  <a:lnTo>
                    <a:pt x="245600" y="1251513"/>
                  </a:lnTo>
                  <a:lnTo>
                    <a:pt x="237021" y="1236906"/>
                  </a:lnTo>
                  <a:lnTo>
                    <a:pt x="228125" y="1223250"/>
                  </a:lnTo>
                  <a:lnTo>
                    <a:pt x="219229" y="1209913"/>
                  </a:lnTo>
                  <a:lnTo>
                    <a:pt x="210650" y="1196575"/>
                  </a:lnTo>
                  <a:lnTo>
                    <a:pt x="201436" y="1183873"/>
                  </a:lnTo>
                  <a:lnTo>
                    <a:pt x="183008" y="1158785"/>
                  </a:lnTo>
                  <a:lnTo>
                    <a:pt x="164580" y="1134333"/>
                  </a:lnTo>
                  <a:lnTo>
                    <a:pt x="146470" y="1109563"/>
                  </a:lnTo>
                  <a:lnTo>
                    <a:pt x="137892" y="1097178"/>
                  </a:lnTo>
                  <a:lnTo>
                    <a:pt x="129313" y="1084476"/>
                  </a:lnTo>
                  <a:lnTo>
                    <a:pt x="121052" y="1071773"/>
                  </a:lnTo>
                  <a:lnTo>
                    <a:pt x="112792" y="1058753"/>
                  </a:lnTo>
                  <a:lnTo>
                    <a:pt x="105484" y="1045098"/>
                  </a:lnTo>
                  <a:lnTo>
                    <a:pt x="97859" y="1031443"/>
                  </a:lnTo>
                  <a:lnTo>
                    <a:pt x="97541" y="1030808"/>
                  </a:lnTo>
                  <a:lnTo>
                    <a:pt x="97223" y="1030490"/>
                  </a:lnTo>
                  <a:lnTo>
                    <a:pt x="97541" y="1030490"/>
                  </a:lnTo>
                  <a:lnTo>
                    <a:pt x="97541" y="1030172"/>
                  </a:lnTo>
                  <a:lnTo>
                    <a:pt x="97223" y="1029855"/>
                  </a:lnTo>
                  <a:lnTo>
                    <a:pt x="85785" y="1010484"/>
                  </a:lnTo>
                  <a:lnTo>
                    <a:pt x="75300" y="990477"/>
                  </a:lnTo>
                  <a:lnTo>
                    <a:pt x="65133" y="970471"/>
                  </a:lnTo>
                  <a:lnTo>
                    <a:pt x="55602" y="949829"/>
                  </a:lnTo>
                  <a:lnTo>
                    <a:pt x="47341" y="928870"/>
                  </a:lnTo>
                  <a:lnTo>
                    <a:pt x="39080" y="907593"/>
                  </a:lnTo>
                  <a:lnTo>
                    <a:pt x="31772" y="885999"/>
                  </a:lnTo>
                  <a:lnTo>
                    <a:pt x="25418" y="864405"/>
                  </a:lnTo>
                  <a:lnTo>
                    <a:pt x="22241" y="853290"/>
                  </a:lnTo>
                  <a:lnTo>
                    <a:pt x="19381" y="842175"/>
                  </a:lnTo>
                  <a:lnTo>
                    <a:pt x="16839" y="831061"/>
                  </a:lnTo>
                  <a:lnTo>
                    <a:pt x="14298" y="819629"/>
                  </a:lnTo>
                  <a:lnTo>
                    <a:pt x="12073" y="808196"/>
                  </a:lnTo>
                  <a:lnTo>
                    <a:pt x="10167" y="796764"/>
                  </a:lnTo>
                  <a:lnTo>
                    <a:pt x="7943" y="785332"/>
                  </a:lnTo>
                  <a:lnTo>
                    <a:pt x="6354" y="773900"/>
                  </a:lnTo>
                  <a:lnTo>
                    <a:pt x="4766" y="762150"/>
                  </a:lnTo>
                  <a:lnTo>
                    <a:pt x="3495" y="750718"/>
                  </a:lnTo>
                  <a:lnTo>
                    <a:pt x="2224" y="738968"/>
                  </a:lnTo>
                  <a:lnTo>
                    <a:pt x="1589" y="726900"/>
                  </a:lnTo>
                  <a:lnTo>
                    <a:pt x="635" y="715151"/>
                  </a:lnTo>
                  <a:lnTo>
                    <a:pt x="318" y="703401"/>
                  </a:lnTo>
                  <a:lnTo>
                    <a:pt x="0" y="691333"/>
                  </a:lnTo>
                  <a:lnTo>
                    <a:pt x="0" y="679266"/>
                  </a:lnTo>
                  <a:lnTo>
                    <a:pt x="0" y="661800"/>
                  </a:lnTo>
                  <a:lnTo>
                    <a:pt x="635" y="644334"/>
                  </a:lnTo>
                  <a:lnTo>
                    <a:pt x="1906" y="626868"/>
                  </a:lnTo>
                  <a:lnTo>
                    <a:pt x="3177" y="610037"/>
                  </a:lnTo>
                  <a:lnTo>
                    <a:pt x="5084" y="592571"/>
                  </a:lnTo>
                  <a:lnTo>
                    <a:pt x="7625" y="576058"/>
                  </a:lnTo>
                  <a:lnTo>
                    <a:pt x="10485" y="559227"/>
                  </a:lnTo>
                  <a:lnTo>
                    <a:pt x="13662" y="542397"/>
                  </a:lnTo>
                  <a:lnTo>
                    <a:pt x="17157" y="525883"/>
                  </a:lnTo>
                  <a:lnTo>
                    <a:pt x="21287" y="509370"/>
                  </a:lnTo>
                  <a:lnTo>
                    <a:pt x="25736" y="493492"/>
                  </a:lnTo>
                  <a:lnTo>
                    <a:pt x="30184" y="477614"/>
                  </a:lnTo>
                  <a:lnTo>
                    <a:pt x="35585" y="461418"/>
                  </a:lnTo>
                  <a:lnTo>
                    <a:pt x="40986" y="445858"/>
                  </a:lnTo>
                  <a:lnTo>
                    <a:pt x="47023" y="430297"/>
                  </a:lnTo>
                  <a:lnTo>
                    <a:pt x="53060" y="414737"/>
                  </a:lnTo>
                  <a:lnTo>
                    <a:pt x="59732" y="399811"/>
                  </a:lnTo>
                  <a:lnTo>
                    <a:pt x="66722" y="384886"/>
                  </a:lnTo>
                  <a:lnTo>
                    <a:pt x="74029" y="370278"/>
                  </a:lnTo>
                  <a:lnTo>
                    <a:pt x="81973" y="355670"/>
                  </a:lnTo>
                  <a:lnTo>
                    <a:pt x="89598" y="341380"/>
                  </a:lnTo>
                  <a:lnTo>
                    <a:pt x="98176" y="327089"/>
                  </a:lnTo>
                  <a:lnTo>
                    <a:pt x="106755" y="313434"/>
                  </a:lnTo>
                  <a:lnTo>
                    <a:pt x="115969" y="299779"/>
                  </a:lnTo>
                  <a:lnTo>
                    <a:pt x="124865" y="286124"/>
                  </a:lnTo>
                  <a:lnTo>
                    <a:pt x="134714" y="272786"/>
                  </a:lnTo>
                  <a:lnTo>
                    <a:pt x="144564" y="260084"/>
                  </a:lnTo>
                  <a:lnTo>
                    <a:pt x="155049" y="247381"/>
                  </a:lnTo>
                  <a:lnTo>
                    <a:pt x="165534" y="234996"/>
                  </a:lnTo>
                  <a:lnTo>
                    <a:pt x="176336" y="222611"/>
                  </a:lnTo>
                  <a:lnTo>
                    <a:pt x="187456" y="210861"/>
                  </a:lnTo>
                  <a:lnTo>
                    <a:pt x="198894" y="199112"/>
                  </a:lnTo>
                  <a:lnTo>
                    <a:pt x="210650" y="187679"/>
                  </a:lnTo>
                  <a:lnTo>
                    <a:pt x="222406" y="176565"/>
                  </a:lnTo>
                  <a:lnTo>
                    <a:pt x="234797" y="165768"/>
                  </a:lnTo>
                  <a:lnTo>
                    <a:pt x="247188" y="155288"/>
                  </a:lnTo>
                  <a:lnTo>
                    <a:pt x="259897" y="144808"/>
                  </a:lnTo>
                  <a:lnTo>
                    <a:pt x="272606" y="135282"/>
                  </a:lnTo>
                  <a:lnTo>
                    <a:pt x="285951" y="125437"/>
                  </a:lnTo>
                  <a:lnTo>
                    <a:pt x="299295" y="116228"/>
                  </a:lnTo>
                  <a:lnTo>
                    <a:pt x="312957" y="107019"/>
                  </a:lnTo>
                  <a:lnTo>
                    <a:pt x="326937" y="98444"/>
                  </a:lnTo>
                  <a:lnTo>
                    <a:pt x="341234" y="90188"/>
                  </a:lnTo>
                  <a:lnTo>
                    <a:pt x="355532" y="82249"/>
                  </a:lnTo>
                  <a:lnTo>
                    <a:pt x="369829" y="74310"/>
                  </a:lnTo>
                  <a:lnTo>
                    <a:pt x="384445" y="67323"/>
                  </a:lnTo>
                  <a:lnTo>
                    <a:pt x="399695" y="60019"/>
                  </a:lnTo>
                  <a:lnTo>
                    <a:pt x="414946" y="53668"/>
                  </a:lnTo>
                  <a:lnTo>
                    <a:pt x="430197" y="47317"/>
                  </a:lnTo>
                  <a:lnTo>
                    <a:pt x="445765" y="41601"/>
                  </a:lnTo>
                  <a:lnTo>
                    <a:pt x="461333" y="35885"/>
                  </a:lnTo>
                  <a:lnTo>
                    <a:pt x="477220" y="30804"/>
                  </a:lnTo>
                  <a:lnTo>
                    <a:pt x="493423" y="25723"/>
                  </a:lnTo>
                  <a:lnTo>
                    <a:pt x="509310" y="21594"/>
                  </a:lnTo>
                  <a:lnTo>
                    <a:pt x="525831" y="17784"/>
                  </a:lnTo>
                  <a:lnTo>
                    <a:pt x="542353" y="13973"/>
                  </a:lnTo>
                  <a:lnTo>
                    <a:pt x="558874" y="10797"/>
                  </a:lnTo>
                  <a:lnTo>
                    <a:pt x="576031" y="7939"/>
                  </a:lnTo>
                  <a:lnTo>
                    <a:pt x="592871" y="5399"/>
                  </a:lnTo>
                  <a:lnTo>
                    <a:pt x="610028" y="3493"/>
                  </a:lnTo>
                  <a:lnTo>
                    <a:pt x="626867" y="2223"/>
                  </a:lnTo>
                  <a:lnTo>
                    <a:pt x="644342" y="953"/>
                  </a:lnTo>
                  <a:lnTo>
                    <a:pt x="661816" y="318"/>
                  </a:lnTo>
                  <a:lnTo>
                    <a:pt x="679609"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bIns="504000" anchor="b">
              <a:scene3d>
                <a:camera prst="orthographicFront"/>
                <a:lightRig rig="threePt" dir="t"/>
              </a:scene3d>
              <a:sp3d>
                <a:contourClr>
                  <a:srgbClr val="FFFFFF"/>
                </a:contourClr>
              </a:sp3d>
            </a:bodyPr>
            <a:lstStyle/>
            <a:p>
              <a:pPr algn="ctr">
                <a:defRPr/>
              </a:pPr>
              <a:r>
                <a:rPr lang="en-US" altLang="zh-CN" sz="2400" b="1" dirty="0" smtClean="0">
                  <a:solidFill>
                    <a:srgbClr val="FFFFFF"/>
                  </a:solidFill>
                </a:rPr>
                <a:t>03</a:t>
              </a:r>
              <a:endParaRPr lang="zh-CN" altLang="en-US" sz="2400" b="1" dirty="0">
                <a:solidFill>
                  <a:srgbClr val="FFFFFF"/>
                </a:solidFill>
              </a:endParaRPr>
            </a:p>
          </p:txBody>
        </p:sp>
        <p:sp>
          <p:nvSpPr>
            <p:cNvPr id="21" name="矩形 20"/>
            <p:cNvSpPr/>
            <p:nvPr>
              <p:custDataLst>
                <p:tags r:id="rId8"/>
              </p:custDataLst>
            </p:nvPr>
          </p:nvSpPr>
          <p:spPr>
            <a:xfrm rot="19258932">
              <a:off x="2348464" y="3035067"/>
              <a:ext cx="132182" cy="509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custDataLst>
                <p:tags r:id="rId9"/>
              </p:custDataLst>
            </p:nvPr>
          </p:nvSpPr>
          <p:spPr>
            <a:xfrm rot="5400000">
              <a:off x="1839173" y="2695432"/>
              <a:ext cx="132182" cy="509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custDataLst>
                <p:tags r:id="rId10"/>
              </p:custDataLst>
            </p:nvPr>
          </p:nvSpPr>
          <p:spPr>
            <a:xfrm rot="2341068" flipH="1">
              <a:off x="1352754" y="3013669"/>
              <a:ext cx="132182" cy="509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custDataLst>
              <p:tags r:id="rId11"/>
            </p:custDataLst>
          </p:nvPr>
        </p:nvGrpSpPr>
        <p:grpSpPr>
          <a:xfrm>
            <a:off x="6235204" y="1571942"/>
            <a:ext cx="1124449" cy="1451184"/>
            <a:chOff x="1352754" y="2654819"/>
            <a:chExt cx="1127892" cy="1507611"/>
          </a:xfrm>
        </p:grpSpPr>
        <p:sp>
          <p:nvSpPr>
            <p:cNvPr id="28" name="KSO_Shape"/>
            <p:cNvSpPr/>
            <p:nvPr>
              <p:custDataLst>
                <p:tags r:id="rId12"/>
              </p:custDataLst>
            </p:nvPr>
          </p:nvSpPr>
          <p:spPr bwMode="auto">
            <a:xfrm>
              <a:off x="1512362" y="2911188"/>
              <a:ext cx="790369" cy="1251242"/>
            </a:xfrm>
            <a:custGeom>
              <a:avLst/>
              <a:gdLst>
                <a:gd name="T0" fmla="*/ 839696 w 1358900"/>
                <a:gd name="T1" fmla="*/ 2086152 h 2151063"/>
                <a:gd name="T2" fmla="*/ 752405 w 1358900"/>
                <a:gd name="T3" fmla="*/ 2140511 h 2151063"/>
                <a:gd name="T4" fmla="*/ 632619 w 1358900"/>
                <a:gd name="T5" fmla="*/ 2146906 h 2151063"/>
                <a:gd name="T6" fmla="*/ 534815 w 1358900"/>
                <a:gd name="T7" fmla="*/ 2102140 h 2151063"/>
                <a:gd name="T8" fmla="*/ 492444 w 1358900"/>
                <a:gd name="T9" fmla="*/ 2023160 h 2151063"/>
                <a:gd name="T10" fmla="*/ 978873 w 1358900"/>
                <a:gd name="T11" fmla="*/ 1877587 h 2151063"/>
                <a:gd name="T12" fmla="*/ 975704 w 1358900"/>
                <a:gd name="T13" fmla="*/ 1949593 h 2151063"/>
                <a:gd name="T14" fmla="*/ 411711 w 1358900"/>
                <a:gd name="T15" fmla="*/ 1968795 h 2151063"/>
                <a:gd name="T16" fmla="*/ 369887 w 1358900"/>
                <a:gd name="T17" fmla="*/ 1911190 h 2151063"/>
                <a:gd name="T18" fmla="*/ 411711 w 1358900"/>
                <a:gd name="T19" fmla="*/ 1853585 h 2151063"/>
                <a:gd name="T20" fmla="*/ 971585 w 1358900"/>
                <a:gd name="T21" fmla="*/ 1709923 h 2151063"/>
                <a:gd name="T22" fmla="*/ 981725 w 1358900"/>
                <a:gd name="T23" fmla="*/ 1781479 h 2151063"/>
                <a:gd name="T24" fmla="*/ 423435 w 1358900"/>
                <a:gd name="T25" fmla="*/ 1812604 h 2151063"/>
                <a:gd name="T26" fmla="*/ 370837 w 1358900"/>
                <a:gd name="T27" fmla="*/ 1764793 h 2151063"/>
                <a:gd name="T28" fmla="*/ 401255 w 1358900"/>
                <a:gd name="T29" fmla="*/ 1699655 h 2151063"/>
                <a:gd name="T30" fmla="*/ 1212263 w 1358900"/>
                <a:gd name="T31" fmla="*/ 1027536 h 2151063"/>
                <a:gd name="T32" fmla="*/ 1162712 w 1358900"/>
                <a:gd name="T33" fmla="*/ 1009170 h 2151063"/>
                <a:gd name="T34" fmla="*/ 1164344 w 1358900"/>
                <a:gd name="T35" fmla="*/ 1001189 h 2151063"/>
                <a:gd name="T36" fmla="*/ 686421 w 1358900"/>
                <a:gd name="T37" fmla="*/ 65405 h 2151063"/>
                <a:gd name="T38" fmla="*/ 812725 w 1358900"/>
                <a:gd name="T39" fmla="*/ 98736 h 2151063"/>
                <a:gd name="T40" fmla="*/ 977427 w 1358900"/>
                <a:gd name="T41" fmla="*/ 180633 h 2151063"/>
                <a:gd name="T42" fmla="*/ 1110078 w 1358900"/>
                <a:gd name="T43" fmla="*/ 304113 h 2151063"/>
                <a:gd name="T44" fmla="*/ 1201791 w 1358900"/>
                <a:gd name="T45" fmla="*/ 459019 h 2151063"/>
                <a:gd name="T46" fmla="*/ 1244633 w 1358900"/>
                <a:gd name="T47" fmla="*/ 632970 h 2151063"/>
                <a:gd name="T48" fmla="*/ 1235747 w 1358900"/>
                <a:gd name="T49" fmla="*/ 811683 h 2151063"/>
                <a:gd name="T50" fmla="*/ 1175451 w 1358900"/>
                <a:gd name="T51" fmla="*/ 981191 h 2151063"/>
                <a:gd name="T52" fmla="*/ 1166089 w 1358900"/>
                <a:gd name="T53" fmla="*/ 998015 h 2151063"/>
                <a:gd name="T54" fmla="*/ 1093258 w 1358900"/>
                <a:gd name="T55" fmla="*/ 1114194 h 2151063"/>
                <a:gd name="T56" fmla="*/ 995199 w 1358900"/>
                <a:gd name="T57" fmla="*/ 1298621 h 2151063"/>
                <a:gd name="T58" fmla="*/ 972667 w 1358900"/>
                <a:gd name="T59" fmla="*/ 1488761 h 2151063"/>
                <a:gd name="T60" fmla="*/ 1011066 w 1358900"/>
                <a:gd name="T61" fmla="*/ 1334490 h 2151063"/>
                <a:gd name="T62" fmla="*/ 1111982 w 1358900"/>
                <a:gd name="T63" fmla="*/ 1164665 h 2151063"/>
                <a:gd name="T64" fmla="*/ 1213215 w 1358900"/>
                <a:gd name="T65" fmla="*/ 1025948 h 2151063"/>
                <a:gd name="T66" fmla="*/ 1270338 w 1358900"/>
                <a:gd name="T67" fmla="*/ 912626 h 2151063"/>
                <a:gd name="T68" fmla="*/ 1310640 w 1358900"/>
                <a:gd name="T69" fmla="*/ 718359 h 2151063"/>
                <a:gd name="T70" fmla="*/ 1289061 w 1358900"/>
                <a:gd name="T71" fmla="*/ 521235 h 2151063"/>
                <a:gd name="T72" fmla="*/ 1207503 w 1358900"/>
                <a:gd name="T73" fmla="*/ 340935 h 2151063"/>
                <a:gd name="T74" fmla="*/ 1074535 w 1358900"/>
                <a:gd name="T75" fmla="*/ 196187 h 2151063"/>
                <a:gd name="T76" fmla="*/ 904755 w 1358900"/>
                <a:gd name="T77" fmla="*/ 100640 h 2151063"/>
                <a:gd name="T78" fmla="*/ 715934 w 1358900"/>
                <a:gd name="T79" fmla="*/ 65405 h 2151063"/>
                <a:gd name="T80" fmla="*/ 865159 w 1358900"/>
                <a:gd name="T81" fmla="*/ 25723 h 2151063"/>
                <a:gd name="T82" fmla="*/ 1059288 w 1358900"/>
                <a:gd name="T83" fmla="*/ 116228 h 2151063"/>
                <a:gd name="T84" fmla="*/ 1214019 w 1358900"/>
                <a:gd name="T85" fmla="*/ 260084 h 2151063"/>
                <a:gd name="T86" fmla="*/ 1317596 w 1358900"/>
                <a:gd name="T87" fmla="*/ 445858 h 2151063"/>
                <a:gd name="T88" fmla="*/ 1358582 w 1358900"/>
                <a:gd name="T89" fmla="*/ 661800 h 2151063"/>
                <a:gd name="T90" fmla="*/ 1344285 w 1358900"/>
                <a:gd name="T91" fmla="*/ 819629 h 2151063"/>
                <a:gd name="T92" fmla="*/ 1261359 w 1358900"/>
                <a:gd name="T93" fmla="*/ 1030172 h 2151063"/>
                <a:gd name="T94" fmla="*/ 1147932 w 1358900"/>
                <a:gd name="T95" fmla="*/ 1196575 h 2151063"/>
                <a:gd name="T96" fmla="*/ 1054839 w 1358900"/>
                <a:gd name="T97" fmla="*/ 1399815 h 2151063"/>
                <a:gd name="T98" fmla="*/ 1037047 w 1358900"/>
                <a:gd name="T99" fmla="*/ 1560184 h 2151063"/>
                <a:gd name="T100" fmla="*/ 997649 w 1358900"/>
                <a:gd name="T101" fmla="*/ 1613217 h 2151063"/>
                <a:gd name="T102" fmla="*/ 338057 w 1358900"/>
                <a:gd name="T103" fmla="*/ 1599562 h 2151063"/>
                <a:gd name="T104" fmla="*/ 318358 w 1358900"/>
                <a:gd name="T105" fmla="*/ 1492543 h 2151063"/>
                <a:gd name="T106" fmla="*/ 276419 w 1358900"/>
                <a:gd name="T107" fmla="*/ 1314391 h 2151063"/>
                <a:gd name="T108" fmla="*/ 137892 w 1358900"/>
                <a:gd name="T109" fmla="*/ 1097178 h 2151063"/>
                <a:gd name="T110" fmla="*/ 65133 w 1358900"/>
                <a:gd name="T111" fmla="*/ 970471 h 2151063"/>
                <a:gd name="T112" fmla="*/ 6354 w 1358900"/>
                <a:gd name="T113" fmla="*/ 773900 h 2151063"/>
                <a:gd name="T114" fmla="*/ 5084 w 1358900"/>
                <a:gd name="T115" fmla="*/ 592571 h 2151063"/>
                <a:gd name="T116" fmla="*/ 66722 w 1358900"/>
                <a:gd name="T117" fmla="*/ 384886 h 2151063"/>
                <a:gd name="T118" fmla="*/ 187456 w 1358900"/>
                <a:gd name="T119" fmla="*/ 210861 h 2151063"/>
                <a:gd name="T120" fmla="*/ 355532 w 1358900"/>
                <a:gd name="T121" fmla="*/ 82249 h 2151063"/>
                <a:gd name="T122" fmla="*/ 558874 w 1358900"/>
                <a:gd name="T123" fmla="*/ 10797 h 215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58900" h="2151063">
                  <a:moveTo>
                    <a:pt x="492125" y="2016125"/>
                  </a:moveTo>
                  <a:lnTo>
                    <a:pt x="866775" y="2016125"/>
                  </a:lnTo>
                  <a:lnTo>
                    <a:pt x="866775" y="2023160"/>
                  </a:lnTo>
                  <a:lnTo>
                    <a:pt x="865819" y="2029875"/>
                  </a:lnTo>
                  <a:lnTo>
                    <a:pt x="864864" y="2036590"/>
                  </a:lnTo>
                  <a:lnTo>
                    <a:pt x="863271" y="2043305"/>
                  </a:lnTo>
                  <a:lnTo>
                    <a:pt x="861041" y="2050020"/>
                  </a:lnTo>
                  <a:lnTo>
                    <a:pt x="858811" y="2056415"/>
                  </a:lnTo>
                  <a:lnTo>
                    <a:pt x="855625" y="2062810"/>
                  </a:lnTo>
                  <a:lnTo>
                    <a:pt x="852120" y="2068565"/>
                  </a:lnTo>
                  <a:lnTo>
                    <a:pt x="848616" y="2074961"/>
                  </a:lnTo>
                  <a:lnTo>
                    <a:pt x="844156" y="2080397"/>
                  </a:lnTo>
                  <a:lnTo>
                    <a:pt x="839696" y="2086152"/>
                  </a:lnTo>
                  <a:lnTo>
                    <a:pt x="834917" y="2091588"/>
                  </a:lnTo>
                  <a:lnTo>
                    <a:pt x="829820" y="2097024"/>
                  </a:lnTo>
                  <a:lnTo>
                    <a:pt x="824404" y="2102140"/>
                  </a:lnTo>
                  <a:lnTo>
                    <a:pt x="818351" y="2106936"/>
                  </a:lnTo>
                  <a:lnTo>
                    <a:pt x="812298" y="2111733"/>
                  </a:lnTo>
                  <a:lnTo>
                    <a:pt x="805608" y="2116209"/>
                  </a:lnTo>
                  <a:lnTo>
                    <a:pt x="798918" y="2120366"/>
                  </a:lnTo>
                  <a:lnTo>
                    <a:pt x="791590" y="2124523"/>
                  </a:lnTo>
                  <a:lnTo>
                    <a:pt x="784263" y="2128041"/>
                  </a:lnTo>
                  <a:lnTo>
                    <a:pt x="776936" y="2131878"/>
                  </a:lnTo>
                  <a:lnTo>
                    <a:pt x="768971" y="2135075"/>
                  </a:lnTo>
                  <a:lnTo>
                    <a:pt x="760688" y="2137953"/>
                  </a:lnTo>
                  <a:lnTo>
                    <a:pt x="752405" y="2140511"/>
                  </a:lnTo>
                  <a:lnTo>
                    <a:pt x="743803" y="2142749"/>
                  </a:lnTo>
                  <a:lnTo>
                    <a:pt x="735202" y="2145307"/>
                  </a:lnTo>
                  <a:lnTo>
                    <a:pt x="726281" y="2146906"/>
                  </a:lnTo>
                  <a:lnTo>
                    <a:pt x="717361" y="2148505"/>
                  </a:lnTo>
                  <a:lnTo>
                    <a:pt x="708122" y="2149784"/>
                  </a:lnTo>
                  <a:lnTo>
                    <a:pt x="698565" y="2150424"/>
                  </a:lnTo>
                  <a:lnTo>
                    <a:pt x="689007" y="2151063"/>
                  </a:lnTo>
                  <a:lnTo>
                    <a:pt x="679769" y="2151063"/>
                  </a:lnTo>
                  <a:lnTo>
                    <a:pt x="669893" y="2151063"/>
                  </a:lnTo>
                  <a:lnTo>
                    <a:pt x="660335" y="2150424"/>
                  </a:lnTo>
                  <a:lnTo>
                    <a:pt x="650778" y="2149784"/>
                  </a:lnTo>
                  <a:lnTo>
                    <a:pt x="641539" y="2148505"/>
                  </a:lnTo>
                  <a:lnTo>
                    <a:pt x="632619" y="2146906"/>
                  </a:lnTo>
                  <a:lnTo>
                    <a:pt x="623699" y="2145307"/>
                  </a:lnTo>
                  <a:lnTo>
                    <a:pt x="615097" y="2142749"/>
                  </a:lnTo>
                  <a:lnTo>
                    <a:pt x="606495" y="2140511"/>
                  </a:lnTo>
                  <a:lnTo>
                    <a:pt x="598212" y="2137953"/>
                  </a:lnTo>
                  <a:lnTo>
                    <a:pt x="590248" y="2135075"/>
                  </a:lnTo>
                  <a:lnTo>
                    <a:pt x="582283" y="2131878"/>
                  </a:lnTo>
                  <a:lnTo>
                    <a:pt x="574637" y="2128041"/>
                  </a:lnTo>
                  <a:lnTo>
                    <a:pt x="567310" y="2124523"/>
                  </a:lnTo>
                  <a:lnTo>
                    <a:pt x="559983" y="2120366"/>
                  </a:lnTo>
                  <a:lnTo>
                    <a:pt x="553292" y="2116209"/>
                  </a:lnTo>
                  <a:lnTo>
                    <a:pt x="546921" y="2111733"/>
                  </a:lnTo>
                  <a:lnTo>
                    <a:pt x="540868" y="2106936"/>
                  </a:lnTo>
                  <a:lnTo>
                    <a:pt x="534815" y="2102140"/>
                  </a:lnTo>
                  <a:lnTo>
                    <a:pt x="529399" y="2097024"/>
                  </a:lnTo>
                  <a:lnTo>
                    <a:pt x="523983" y="2091588"/>
                  </a:lnTo>
                  <a:lnTo>
                    <a:pt x="519204" y="2086152"/>
                  </a:lnTo>
                  <a:lnTo>
                    <a:pt x="514744" y="2080397"/>
                  </a:lnTo>
                  <a:lnTo>
                    <a:pt x="510284" y="2074961"/>
                  </a:lnTo>
                  <a:lnTo>
                    <a:pt x="506780" y="2068565"/>
                  </a:lnTo>
                  <a:lnTo>
                    <a:pt x="503594" y="2062810"/>
                  </a:lnTo>
                  <a:lnTo>
                    <a:pt x="500408" y="2056415"/>
                  </a:lnTo>
                  <a:lnTo>
                    <a:pt x="497860" y="2050020"/>
                  </a:lnTo>
                  <a:lnTo>
                    <a:pt x="495629" y="2043305"/>
                  </a:lnTo>
                  <a:lnTo>
                    <a:pt x="494037" y="2036590"/>
                  </a:lnTo>
                  <a:lnTo>
                    <a:pt x="493081" y="2029875"/>
                  </a:lnTo>
                  <a:lnTo>
                    <a:pt x="492444" y="2023160"/>
                  </a:lnTo>
                  <a:lnTo>
                    <a:pt x="492125" y="2016125"/>
                  </a:lnTo>
                  <a:close/>
                  <a:moveTo>
                    <a:pt x="429455" y="1851025"/>
                  </a:moveTo>
                  <a:lnTo>
                    <a:pt x="929444" y="1851025"/>
                  </a:lnTo>
                  <a:lnTo>
                    <a:pt x="935464" y="1851345"/>
                  </a:lnTo>
                  <a:lnTo>
                    <a:pt x="941485" y="1852305"/>
                  </a:lnTo>
                  <a:lnTo>
                    <a:pt x="947188" y="1853585"/>
                  </a:lnTo>
                  <a:lnTo>
                    <a:pt x="952574" y="1855825"/>
                  </a:lnTo>
                  <a:lnTo>
                    <a:pt x="957644" y="1858066"/>
                  </a:lnTo>
                  <a:lnTo>
                    <a:pt x="963030" y="1861266"/>
                  </a:lnTo>
                  <a:lnTo>
                    <a:pt x="967466" y="1864786"/>
                  </a:lnTo>
                  <a:lnTo>
                    <a:pt x="971585" y="1868626"/>
                  </a:lnTo>
                  <a:lnTo>
                    <a:pt x="975704" y="1873107"/>
                  </a:lnTo>
                  <a:lnTo>
                    <a:pt x="978873" y="1877587"/>
                  </a:lnTo>
                  <a:lnTo>
                    <a:pt x="981725" y="1882388"/>
                  </a:lnTo>
                  <a:lnTo>
                    <a:pt x="984259" y="1887828"/>
                  </a:lnTo>
                  <a:lnTo>
                    <a:pt x="986477" y="1893268"/>
                  </a:lnTo>
                  <a:lnTo>
                    <a:pt x="988062" y="1899029"/>
                  </a:lnTo>
                  <a:lnTo>
                    <a:pt x="988695" y="1905109"/>
                  </a:lnTo>
                  <a:lnTo>
                    <a:pt x="989012" y="1911190"/>
                  </a:lnTo>
                  <a:lnTo>
                    <a:pt x="988695" y="1917270"/>
                  </a:lnTo>
                  <a:lnTo>
                    <a:pt x="988062" y="1923351"/>
                  </a:lnTo>
                  <a:lnTo>
                    <a:pt x="986477" y="1929111"/>
                  </a:lnTo>
                  <a:lnTo>
                    <a:pt x="984259" y="1934872"/>
                  </a:lnTo>
                  <a:lnTo>
                    <a:pt x="981725" y="1939992"/>
                  </a:lnTo>
                  <a:lnTo>
                    <a:pt x="978873" y="1945113"/>
                  </a:lnTo>
                  <a:lnTo>
                    <a:pt x="975704" y="1949593"/>
                  </a:lnTo>
                  <a:lnTo>
                    <a:pt x="971585" y="1953753"/>
                  </a:lnTo>
                  <a:lnTo>
                    <a:pt x="967466" y="1957914"/>
                  </a:lnTo>
                  <a:lnTo>
                    <a:pt x="963030" y="1961114"/>
                  </a:lnTo>
                  <a:lnTo>
                    <a:pt x="957644" y="1963994"/>
                  </a:lnTo>
                  <a:lnTo>
                    <a:pt x="952574" y="1966554"/>
                  </a:lnTo>
                  <a:lnTo>
                    <a:pt x="947188" y="1968795"/>
                  </a:lnTo>
                  <a:lnTo>
                    <a:pt x="941485" y="1970395"/>
                  </a:lnTo>
                  <a:lnTo>
                    <a:pt x="935464" y="1971355"/>
                  </a:lnTo>
                  <a:lnTo>
                    <a:pt x="929444" y="1971675"/>
                  </a:lnTo>
                  <a:lnTo>
                    <a:pt x="429455" y="1971675"/>
                  </a:lnTo>
                  <a:lnTo>
                    <a:pt x="423435" y="1971355"/>
                  </a:lnTo>
                  <a:lnTo>
                    <a:pt x="417414" y="1970395"/>
                  </a:lnTo>
                  <a:lnTo>
                    <a:pt x="411711" y="1968795"/>
                  </a:lnTo>
                  <a:lnTo>
                    <a:pt x="406325" y="1966554"/>
                  </a:lnTo>
                  <a:lnTo>
                    <a:pt x="401255" y="1963994"/>
                  </a:lnTo>
                  <a:lnTo>
                    <a:pt x="396185" y="1961114"/>
                  </a:lnTo>
                  <a:lnTo>
                    <a:pt x="391433" y="1957914"/>
                  </a:lnTo>
                  <a:lnTo>
                    <a:pt x="387314" y="1953753"/>
                  </a:lnTo>
                  <a:lnTo>
                    <a:pt x="383511" y="1949593"/>
                  </a:lnTo>
                  <a:lnTo>
                    <a:pt x="380026" y="1945113"/>
                  </a:lnTo>
                  <a:lnTo>
                    <a:pt x="377174" y="1939992"/>
                  </a:lnTo>
                  <a:lnTo>
                    <a:pt x="374323" y="1934872"/>
                  </a:lnTo>
                  <a:lnTo>
                    <a:pt x="372422" y="1929111"/>
                  </a:lnTo>
                  <a:lnTo>
                    <a:pt x="370837" y="1923351"/>
                  </a:lnTo>
                  <a:lnTo>
                    <a:pt x="370204" y="1917270"/>
                  </a:lnTo>
                  <a:lnTo>
                    <a:pt x="369887" y="1911190"/>
                  </a:lnTo>
                  <a:lnTo>
                    <a:pt x="370204" y="1905109"/>
                  </a:lnTo>
                  <a:lnTo>
                    <a:pt x="370837" y="1899029"/>
                  </a:lnTo>
                  <a:lnTo>
                    <a:pt x="372422" y="1893268"/>
                  </a:lnTo>
                  <a:lnTo>
                    <a:pt x="374323" y="1887828"/>
                  </a:lnTo>
                  <a:lnTo>
                    <a:pt x="377174" y="1882388"/>
                  </a:lnTo>
                  <a:lnTo>
                    <a:pt x="380026" y="1877587"/>
                  </a:lnTo>
                  <a:lnTo>
                    <a:pt x="383511" y="1873107"/>
                  </a:lnTo>
                  <a:lnTo>
                    <a:pt x="387314" y="1868626"/>
                  </a:lnTo>
                  <a:lnTo>
                    <a:pt x="391433" y="1864786"/>
                  </a:lnTo>
                  <a:lnTo>
                    <a:pt x="396185" y="1861266"/>
                  </a:lnTo>
                  <a:lnTo>
                    <a:pt x="401255" y="1858066"/>
                  </a:lnTo>
                  <a:lnTo>
                    <a:pt x="406325" y="1855825"/>
                  </a:lnTo>
                  <a:lnTo>
                    <a:pt x="411711" y="1853585"/>
                  </a:lnTo>
                  <a:lnTo>
                    <a:pt x="417414" y="1852305"/>
                  </a:lnTo>
                  <a:lnTo>
                    <a:pt x="423435" y="1851345"/>
                  </a:lnTo>
                  <a:lnTo>
                    <a:pt x="429455" y="1851025"/>
                  </a:lnTo>
                  <a:close/>
                  <a:moveTo>
                    <a:pt x="429455" y="1692275"/>
                  </a:moveTo>
                  <a:lnTo>
                    <a:pt x="929444" y="1692275"/>
                  </a:lnTo>
                  <a:lnTo>
                    <a:pt x="935464" y="1692596"/>
                  </a:lnTo>
                  <a:lnTo>
                    <a:pt x="941485" y="1693238"/>
                  </a:lnTo>
                  <a:lnTo>
                    <a:pt x="947188" y="1694842"/>
                  </a:lnTo>
                  <a:lnTo>
                    <a:pt x="952574" y="1697088"/>
                  </a:lnTo>
                  <a:lnTo>
                    <a:pt x="957644" y="1699655"/>
                  </a:lnTo>
                  <a:lnTo>
                    <a:pt x="963030" y="1702543"/>
                  </a:lnTo>
                  <a:lnTo>
                    <a:pt x="967466" y="1706073"/>
                  </a:lnTo>
                  <a:lnTo>
                    <a:pt x="971585" y="1709923"/>
                  </a:lnTo>
                  <a:lnTo>
                    <a:pt x="975704" y="1714095"/>
                  </a:lnTo>
                  <a:lnTo>
                    <a:pt x="978873" y="1718908"/>
                  </a:lnTo>
                  <a:lnTo>
                    <a:pt x="981725" y="1724042"/>
                  </a:lnTo>
                  <a:lnTo>
                    <a:pt x="984259" y="1729176"/>
                  </a:lnTo>
                  <a:lnTo>
                    <a:pt x="986477" y="1734631"/>
                  </a:lnTo>
                  <a:lnTo>
                    <a:pt x="988062" y="1740407"/>
                  </a:lnTo>
                  <a:lnTo>
                    <a:pt x="988695" y="1746503"/>
                  </a:lnTo>
                  <a:lnTo>
                    <a:pt x="989012" y="1752600"/>
                  </a:lnTo>
                  <a:lnTo>
                    <a:pt x="988695" y="1759017"/>
                  </a:lnTo>
                  <a:lnTo>
                    <a:pt x="988062" y="1764793"/>
                  </a:lnTo>
                  <a:lnTo>
                    <a:pt x="986477" y="1770569"/>
                  </a:lnTo>
                  <a:lnTo>
                    <a:pt x="984259" y="1776024"/>
                  </a:lnTo>
                  <a:lnTo>
                    <a:pt x="981725" y="1781479"/>
                  </a:lnTo>
                  <a:lnTo>
                    <a:pt x="978873" y="1786292"/>
                  </a:lnTo>
                  <a:lnTo>
                    <a:pt x="975704" y="1791426"/>
                  </a:lnTo>
                  <a:lnTo>
                    <a:pt x="971585" y="1795598"/>
                  </a:lnTo>
                  <a:lnTo>
                    <a:pt x="967466" y="1799127"/>
                  </a:lnTo>
                  <a:lnTo>
                    <a:pt x="963030" y="1802657"/>
                  </a:lnTo>
                  <a:lnTo>
                    <a:pt x="957644" y="1805866"/>
                  </a:lnTo>
                  <a:lnTo>
                    <a:pt x="952574" y="1808433"/>
                  </a:lnTo>
                  <a:lnTo>
                    <a:pt x="947188" y="1810358"/>
                  </a:lnTo>
                  <a:lnTo>
                    <a:pt x="941485" y="1811641"/>
                  </a:lnTo>
                  <a:lnTo>
                    <a:pt x="935464" y="1812604"/>
                  </a:lnTo>
                  <a:lnTo>
                    <a:pt x="929444" y="1812925"/>
                  </a:lnTo>
                  <a:lnTo>
                    <a:pt x="429455" y="1812925"/>
                  </a:lnTo>
                  <a:lnTo>
                    <a:pt x="423435" y="1812604"/>
                  </a:lnTo>
                  <a:lnTo>
                    <a:pt x="417414" y="1811641"/>
                  </a:lnTo>
                  <a:lnTo>
                    <a:pt x="411711" y="1810358"/>
                  </a:lnTo>
                  <a:lnTo>
                    <a:pt x="406325" y="1808433"/>
                  </a:lnTo>
                  <a:lnTo>
                    <a:pt x="401255" y="1805866"/>
                  </a:lnTo>
                  <a:lnTo>
                    <a:pt x="396185" y="1802657"/>
                  </a:lnTo>
                  <a:lnTo>
                    <a:pt x="391433" y="1799127"/>
                  </a:lnTo>
                  <a:lnTo>
                    <a:pt x="387314" y="1795598"/>
                  </a:lnTo>
                  <a:lnTo>
                    <a:pt x="383511" y="1791426"/>
                  </a:lnTo>
                  <a:lnTo>
                    <a:pt x="380026" y="1786292"/>
                  </a:lnTo>
                  <a:lnTo>
                    <a:pt x="377174" y="1781479"/>
                  </a:lnTo>
                  <a:lnTo>
                    <a:pt x="374323" y="1776024"/>
                  </a:lnTo>
                  <a:lnTo>
                    <a:pt x="372422" y="1770569"/>
                  </a:lnTo>
                  <a:lnTo>
                    <a:pt x="370837" y="1764793"/>
                  </a:lnTo>
                  <a:lnTo>
                    <a:pt x="370204" y="1759017"/>
                  </a:lnTo>
                  <a:lnTo>
                    <a:pt x="369887" y="1752600"/>
                  </a:lnTo>
                  <a:lnTo>
                    <a:pt x="370204" y="1746503"/>
                  </a:lnTo>
                  <a:lnTo>
                    <a:pt x="370837" y="1740407"/>
                  </a:lnTo>
                  <a:lnTo>
                    <a:pt x="372422" y="1734631"/>
                  </a:lnTo>
                  <a:lnTo>
                    <a:pt x="374323" y="1729176"/>
                  </a:lnTo>
                  <a:lnTo>
                    <a:pt x="377174" y="1724042"/>
                  </a:lnTo>
                  <a:lnTo>
                    <a:pt x="380026" y="1718908"/>
                  </a:lnTo>
                  <a:lnTo>
                    <a:pt x="383511" y="1714095"/>
                  </a:lnTo>
                  <a:lnTo>
                    <a:pt x="387314" y="1709923"/>
                  </a:lnTo>
                  <a:lnTo>
                    <a:pt x="391433" y="1706073"/>
                  </a:lnTo>
                  <a:lnTo>
                    <a:pt x="396185" y="1702543"/>
                  </a:lnTo>
                  <a:lnTo>
                    <a:pt x="401255" y="1699655"/>
                  </a:lnTo>
                  <a:lnTo>
                    <a:pt x="406325" y="1697088"/>
                  </a:lnTo>
                  <a:lnTo>
                    <a:pt x="411711" y="1694842"/>
                  </a:lnTo>
                  <a:lnTo>
                    <a:pt x="417414" y="1693238"/>
                  </a:lnTo>
                  <a:lnTo>
                    <a:pt x="423435" y="1692596"/>
                  </a:lnTo>
                  <a:lnTo>
                    <a:pt x="429455" y="1692275"/>
                  </a:lnTo>
                  <a:close/>
                  <a:moveTo>
                    <a:pt x="1217103" y="1013330"/>
                  </a:moveTo>
                  <a:lnTo>
                    <a:pt x="1217023" y="1014521"/>
                  </a:lnTo>
                  <a:lnTo>
                    <a:pt x="1216389" y="1018965"/>
                  </a:lnTo>
                  <a:lnTo>
                    <a:pt x="1215437" y="1022139"/>
                  </a:lnTo>
                  <a:lnTo>
                    <a:pt x="1214802" y="1023409"/>
                  </a:lnTo>
                  <a:lnTo>
                    <a:pt x="1214167" y="1024361"/>
                  </a:lnTo>
                  <a:lnTo>
                    <a:pt x="1213850" y="1024679"/>
                  </a:lnTo>
                  <a:lnTo>
                    <a:pt x="1212263" y="1027536"/>
                  </a:lnTo>
                  <a:lnTo>
                    <a:pt x="1210676" y="1029440"/>
                  </a:lnTo>
                  <a:lnTo>
                    <a:pt x="1213215" y="1024996"/>
                  </a:lnTo>
                  <a:lnTo>
                    <a:pt x="1215119" y="1020870"/>
                  </a:lnTo>
                  <a:lnTo>
                    <a:pt x="1216389" y="1017378"/>
                  </a:lnTo>
                  <a:lnTo>
                    <a:pt x="1217023" y="1013886"/>
                  </a:lnTo>
                  <a:lnTo>
                    <a:pt x="1217103" y="1013330"/>
                  </a:lnTo>
                  <a:close/>
                  <a:moveTo>
                    <a:pt x="1217341" y="1009442"/>
                  </a:moveTo>
                  <a:lnTo>
                    <a:pt x="1217658" y="1010077"/>
                  </a:lnTo>
                  <a:lnTo>
                    <a:pt x="1217341" y="1011664"/>
                  </a:lnTo>
                  <a:lnTo>
                    <a:pt x="1217103" y="1013330"/>
                  </a:lnTo>
                  <a:lnTo>
                    <a:pt x="1217341" y="1009760"/>
                  </a:lnTo>
                  <a:lnTo>
                    <a:pt x="1217341" y="1009442"/>
                  </a:lnTo>
                  <a:close/>
                  <a:moveTo>
                    <a:pt x="1162712" y="1009170"/>
                  </a:moveTo>
                  <a:lnTo>
                    <a:pt x="1162440" y="1013251"/>
                  </a:lnTo>
                  <a:lnTo>
                    <a:pt x="1162440" y="1012934"/>
                  </a:lnTo>
                  <a:lnTo>
                    <a:pt x="1162440" y="1011347"/>
                  </a:lnTo>
                  <a:lnTo>
                    <a:pt x="1162712" y="1009170"/>
                  </a:lnTo>
                  <a:close/>
                  <a:moveTo>
                    <a:pt x="1167137" y="996491"/>
                  </a:moveTo>
                  <a:lnTo>
                    <a:pt x="1166565" y="997380"/>
                  </a:lnTo>
                  <a:lnTo>
                    <a:pt x="1164661" y="1001506"/>
                  </a:lnTo>
                  <a:lnTo>
                    <a:pt x="1163392" y="1005633"/>
                  </a:lnTo>
                  <a:lnTo>
                    <a:pt x="1162757" y="1008807"/>
                  </a:lnTo>
                  <a:lnTo>
                    <a:pt x="1162712" y="1009170"/>
                  </a:lnTo>
                  <a:lnTo>
                    <a:pt x="1162757" y="1008490"/>
                  </a:lnTo>
                  <a:lnTo>
                    <a:pt x="1163392" y="1004681"/>
                  </a:lnTo>
                  <a:lnTo>
                    <a:pt x="1164344" y="1001189"/>
                  </a:lnTo>
                  <a:lnTo>
                    <a:pt x="1164767" y="1000448"/>
                  </a:lnTo>
                  <a:lnTo>
                    <a:pt x="1164979" y="1000237"/>
                  </a:lnTo>
                  <a:lnTo>
                    <a:pt x="1164979" y="1000078"/>
                  </a:lnTo>
                  <a:lnTo>
                    <a:pt x="1165613" y="998967"/>
                  </a:lnTo>
                  <a:lnTo>
                    <a:pt x="1166089" y="998015"/>
                  </a:lnTo>
                  <a:lnTo>
                    <a:pt x="1166756" y="996872"/>
                  </a:lnTo>
                  <a:lnTo>
                    <a:pt x="1167137" y="996491"/>
                  </a:lnTo>
                  <a:close/>
                  <a:moveTo>
                    <a:pt x="1167517" y="995899"/>
                  </a:moveTo>
                  <a:lnTo>
                    <a:pt x="1167517" y="996110"/>
                  </a:lnTo>
                  <a:lnTo>
                    <a:pt x="1167137" y="996491"/>
                  </a:lnTo>
                  <a:lnTo>
                    <a:pt x="1167517" y="995899"/>
                  </a:lnTo>
                  <a:close/>
                  <a:moveTo>
                    <a:pt x="701019" y="65088"/>
                  </a:moveTo>
                  <a:lnTo>
                    <a:pt x="686421" y="65405"/>
                  </a:lnTo>
                  <a:lnTo>
                    <a:pt x="671823" y="66358"/>
                  </a:lnTo>
                  <a:lnTo>
                    <a:pt x="657225" y="67310"/>
                  </a:lnTo>
                  <a:lnTo>
                    <a:pt x="671823" y="68897"/>
                  </a:lnTo>
                  <a:lnTo>
                    <a:pt x="686104" y="70484"/>
                  </a:lnTo>
                  <a:lnTo>
                    <a:pt x="700384" y="72389"/>
                  </a:lnTo>
                  <a:lnTo>
                    <a:pt x="714982" y="74611"/>
                  </a:lnTo>
                  <a:lnTo>
                    <a:pt x="729263" y="77468"/>
                  </a:lnTo>
                  <a:lnTo>
                    <a:pt x="743226" y="80325"/>
                  </a:lnTo>
                  <a:lnTo>
                    <a:pt x="757189" y="83499"/>
                  </a:lnTo>
                  <a:lnTo>
                    <a:pt x="771152" y="86673"/>
                  </a:lnTo>
                  <a:lnTo>
                    <a:pt x="785433" y="90800"/>
                  </a:lnTo>
                  <a:lnTo>
                    <a:pt x="799079" y="94609"/>
                  </a:lnTo>
                  <a:lnTo>
                    <a:pt x="812725" y="98736"/>
                  </a:lnTo>
                  <a:lnTo>
                    <a:pt x="826053" y="103497"/>
                  </a:lnTo>
                  <a:lnTo>
                    <a:pt x="839382" y="108259"/>
                  </a:lnTo>
                  <a:lnTo>
                    <a:pt x="852710" y="113655"/>
                  </a:lnTo>
                  <a:lnTo>
                    <a:pt x="865721" y="119051"/>
                  </a:lnTo>
                  <a:lnTo>
                    <a:pt x="878733" y="125082"/>
                  </a:lnTo>
                  <a:lnTo>
                    <a:pt x="892061" y="130796"/>
                  </a:lnTo>
                  <a:lnTo>
                    <a:pt x="904755" y="137462"/>
                  </a:lnTo>
                  <a:lnTo>
                    <a:pt x="917131" y="143811"/>
                  </a:lnTo>
                  <a:lnTo>
                    <a:pt x="929508" y="150794"/>
                  </a:lnTo>
                  <a:lnTo>
                    <a:pt x="941884" y="157778"/>
                  </a:lnTo>
                  <a:lnTo>
                    <a:pt x="953944" y="165078"/>
                  </a:lnTo>
                  <a:lnTo>
                    <a:pt x="965685" y="173014"/>
                  </a:lnTo>
                  <a:lnTo>
                    <a:pt x="977427" y="180633"/>
                  </a:lnTo>
                  <a:lnTo>
                    <a:pt x="988852" y="188886"/>
                  </a:lnTo>
                  <a:lnTo>
                    <a:pt x="1000276" y="197139"/>
                  </a:lnTo>
                  <a:lnTo>
                    <a:pt x="1011383" y="206027"/>
                  </a:lnTo>
                  <a:lnTo>
                    <a:pt x="1022173" y="214598"/>
                  </a:lnTo>
                  <a:lnTo>
                    <a:pt x="1032963" y="223803"/>
                  </a:lnTo>
                  <a:lnTo>
                    <a:pt x="1043118" y="233008"/>
                  </a:lnTo>
                  <a:lnTo>
                    <a:pt x="1053590" y="242531"/>
                  </a:lnTo>
                  <a:lnTo>
                    <a:pt x="1063428" y="252054"/>
                  </a:lnTo>
                  <a:lnTo>
                    <a:pt x="1073266" y="262212"/>
                  </a:lnTo>
                  <a:lnTo>
                    <a:pt x="1083103" y="272370"/>
                  </a:lnTo>
                  <a:lnTo>
                    <a:pt x="1092306" y="282845"/>
                  </a:lnTo>
                  <a:lnTo>
                    <a:pt x="1101192" y="293320"/>
                  </a:lnTo>
                  <a:lnTo>
                    <a:pt x="1110078" y="304113"/>
                  </a:lnTo>
                  <a:lnTo>
                    <a:pt x="1118963" y="315223"/>
                  </a:lnTo>
                  <a:lnTo>
                    <a:pt x="1127214" y="326333"/>
                  </a:lnTo>
                  <a:lnTo>
                    <a:pt x="1135148" y="337760"/>
                  </a:lnTo>
                  <a:lnTo>
                    <a:pt x="1143082" y="349188"/>
                  </a:lnTo>
                  <a:lnTo>
                    <a:pt x="1151015" y="360615"/>
                  </a:lnTo>
                  <a:lnTo>
                    <a:pt x="1157997" y="372360"/>
                  </a:lnTo>
                  <a:lnTo>
                    <a:pt x="1165296" y="384423"/>
                  </a:lnTo>
                  <a:lnTo>
                    <a:pt x="1171960" y="396485"/>
                  </a:lnTo>
                  <a:lnTo>
                    <a:pt x="1178625" y="408865"/>
                  </a:lnTo>
                  <a:lnTo>
                    <a:pt x="1184971" y="421244"/>
                  </a:lnTo>
                  <a:lnTo>
                    <a:pt x="1190684" y="433624"/>
                  </a:lnTo>
                  <a:lnTo>
                    <a:pt x="1196713" y="446321"/>
                  </a:lnTo>
                  <a:lnTo>
                    <a:pt x="1201791" y="459019"/>
                  </a:lnTo>
                  <a:lnTo>
                    <a:pt x="1206868" y="471716"/>
                  </a:lnTo>
                  <a:lnTo>
                    <a:pt x="1211629" y="484730"/>
                  </a:lnTo>
                  <a:lnTo>
                    <a:pt x="1216071" y="497745"/>
                  </a:lnTo>
                  <a:lnTo>
                    <a:pt x="1220514" y="511077"/>
                  </a:lnTo>
                  <a:lnTo>
                    <a:pt x="1224322" y="524409"/>
                  </a:lnTo>
                  <a:lnTo>
                    <a:pt x="1227813" y="537741"/>
                  </a:lnTo>
                  <a:lnTo>
                    <a:pt x="1230987" y="551073"/>
                  </a:lnTo>
                  <a:lnTo>
                    <a:pt x="1234160" y="564405"/>
                  </a:lnTo>
                  <a:lnTo>
                    <a:pt x="1237016" y="578055"/>
                  </a:lnTo>
                  <a:lnTo>
                    <a:pt x="1239238" y="591704"/>
                  </a:lnTo>
                  <a:lnTo>
                    <a:pt x="1241142" y="605671"/>
                  </a:lnTo>
                  <a:lnTo>
                    <a:pt x="1243046" y="619321"/>
                  </a:lnTo>
                  <a:lnTo>
                    <a:pt x="1244633" y="632970"/>
                  </a:lnTo>
                  <a:lnTo>
                    <a:pt x="1245902" y="646620"/>
                  </a:lnTo>
                  <a:lnTo>
                    <a:pt x="1246537" y="660269"/>
                  </a:lnTo>
                  <a:lnTo>
                    <a:pt x="1247171" y="674236"/>
                  </a:lnTo>
                  <a:lnTo>
                    <a:pt x="1247489" y="688203"/>
                  </a:lnTo>
                  <a:lnTo>
                    <a:pt x="1247171" y="701852"/>
                  </a:lnTo>
                  <a:lnTo>
                    <a:pt x="1246854" y="715819"/>
                  </a:lnTo>
                  <a:lnTo>
                    <a:pt x="1246219" y="729469"/>
                  </a:lnTo>
                  <a:lnTo>
                    <a:pt x="1245267" y="743118"/>
                  </a:lnTo>
                  <a:lnTo>
                    <a:pt x="1243998" y="756768"/>
                  </a:lnTo>
                  <a:lnTo>
                    <a:pt x="1242094" y="771052"/>
                  </a:lnTo>
                  <a:lnTo>
                    <a:pt x="1240190" y="784702"/>
                  </a:lnTo>
                  <a:lnTo>
                    <a:pt x="1237968" y="798034"/>
                  </a:lnTo>
                  <a:lnTo>
                    <a:pt x="1235747" y="811683"/>
                  </a:lnTo>
                  <a:lnTo>
                    <a:pt x="1232891" y="825333"/>
                  </a:lnTo>
                  <a:lnTo>
                    <a:pt x="1229400" y="838665"/>
                  </a:lnTo>
                  <a:lnTo>
                    <a:pt x="1226226" y="852314"/>
                  </a:lnTo>
                  <a:lnTo>
                    <a:pt x="1222418" y="865646"/>
                  </a:lnTo>
                  <a:lnTo>
                    <a:pt x="1218293" y="878661"/>
                  </a:lnTo>
                  <a:lnTo>
                    <a:pt x="1214167" y="891993"/>
                  </a:lnTo>
                  <a:lnTo>
                    <a:pt x="1209407" y="905008"/>
                  </a:lnTo>
                  <a:lnTo>
                    <a:pt x="1204330" y="918022"/>
                  </a:lnTo>
                  <a:lnTo>
                    <a:pt x="1199252" y="930720"/>
                  </a:lnTo>
                  <a:lnTo>
                    <a:pt x="1193540" y="943417"/>
                  </a:lnTo>
                  <a:lnTo>
                    <a:pt x="1187828" y="956114"/>
                  </a:lnTo>
                  <a:lnTo>
                    <a:pt x="1181481" y="968811"/>
                  </a:lnTo>
                  <a:lnTo>
                    <a:pt x="1175451" y="981191"/>
                  </a:lnTo>
                  <a:lnTo>
                    <a:pt x="1168469" y="993253"/>
                  </a:lnTo>
                  <a:lnTo>
                    <a:pt x="1167094" y="996004"/>
                  </a:lnTo>
                  <a:lnTo>
                    <a:pt x="1166565" y="996745"/>
                  </a:lnTo>
                  <a:lnTo>
                    <a:pt x="1166883" y="996428"/>
                  </a:lnTo>
                  <a:lnTo>
                    <a:pt x="1167094" y="996004"/>
                  </a:lnTo>
                  <a:lnTo>
                    <a:pt x="1168152" y="994523"/>
                  </a:lnTo>
                  <a:lnTo>
                    <a:pt x="1169422" y="992936"/>
                  </a:lnTo>
                  <a:lnTo>
                    <a:pt x="1167517" y="995899"/>
                  </a:lnTo>
                  <a:lnTo>
                    <a:pt x="1167517" y="995793"/>
                  </a:lnTo>
                  <a:lnTo>
                    <a:pt x="1167200" y="996110"/>
                  </a:lnTo>
                  <a:lnTo>
                    <a:pt x="1166756" y="996872"/>
                  </a:lnTo>
                  <a:lnTo>
                    <a:pt x="1166565" y="997062"/>
                  </a:lnTo>
                  <a:lnTo>
                    <a:pt x="1166089" y="998015"/>
                  </a:lnTo>
                  <a:lnTo>
                    <a:pt x="1164979" y="999919"/>
                  </a:lnTo>
                  <a:lnTo>
                    <a:pt x="1164979" y="1000078"/>
                  </a:lnTo>
                  <a:lnTo>
                    <a:pt x="1164767" y="1000448"/>
                  </a:lnTo>
                  <a:lnTo>
                    <a:pt x="1164344" y="1000872"/>
                  </a:lnTo>
                  <a:lnTo>
                    <a:pt x="1161488" y="1007220"/>
                  </a:lnTo>
                  <a:lnTo>
                    <a:pt x="1155141" y="1019282"/>
                  </a:lnTo>
                  <a:lnTo>
                    <a:pt x="1148159" y="1031345"/>
                  </a:lnTo>
                  <a:lnTo>
                    <a:pt x="1141495" y="1043407"/>
                  </a:lnTo>
                  <a:lnTo>
                    <a:pt x="1133879" y="1055152"/>
                  </a:lnTo>
                  <a:lnTo>
                    <a:pt x="1126262" y="1066897"/>
                  </a:lnTo>
                  <a:lnTo>
                    <a:pt x="1118329" y="1078959"/>
                  </a:lnTo>
                  <a:lnTo>
                    <a:pt x="1109760" y="1090704"/>
                  </a:lnTo>
                  <a:lnTo>
                    <a:pt x="1093258" y="1114194"/>
                  </a:lnTo>
                  <a:lnTo>
                    <a:pt x="1076439" y="1138319"/>
                  </a:lnTo>
                  <a:lnTo>
                    <a:pt x="1068188" y="1150698"/>
                  </a:lnTo>
                  <a:lnTo>
                    <a:pt x="1059937" y="1163396"/>
                  </a:lnTo>
                  <a:lnTo>
                    <a:pt x="1052003" y="1175775"/>
                  </a:lnTo>
                  <a:lnTo>
                    <a:pt x="1044704" y="1188790"/>
                  </a:lnTo>
                  <a:lnTo>
                    <a:pt x="1037088" y="1201805"/>
                  </a:lnTo>
                  <a:lnTo>
                    <a:pt x="1029789" y="1214819"/>
                  </a:lnTo>
                  <a:lnTo>
                    <a:pt x="1023125" y="1228786"/>
                  </a:lnTo>
                  <a:lnTo>
                    <a:pt x="1016461" y="1242118"/>
                  </a:lnTo>
                  <a:lnTo>
                    <a:pt x="1010748" y="1256085"/>
                  </a:lnTo>
                  <a:lnTo>
                    <a:pt x="1005036" y="1269735"/>
                  </a:lnTo>
                  <a:lnTo>
                    <a:pt x="999959" y="1284019"/>
                  </a:lnTo>
                  <a:lnTo>
                    <a:pt x="995199" y="1298621"/>
                  </a:lnTo>
                  <a:lnTo>
                    <a:pt x="991073" y="1312905"/>
                  </a:lnTo>
                  <a:lnTo>
                    <a:pt x="987265" y="1327189"/>
                  </a:lnTo>
                  <a:lnTo>
                    <a:pt x="983774" y="1341791"/>
                  </a:lnTo>
                  <a:lnTo>
                    <a:pt x="980918" y="1356393"/>
                  </a:lnTo>
                  <a:lnTo>
                    <a:pt x="978379" y="1370995"/>
                  </a:lnTo>
                  <a:lnTo>
                    <a:pt x="976475" y="1385597"/>
                  </a:lnTo>
                  <a:lnTo>
                    <a:pt x="974888" y="1400198"/>
                  </a:lnTo>
                  <a:lnTo>
                    <a:pt x="973619" y="1415118"/>
                  </a:lnTo>
                  <a:lnTo>
                    <a:pt x="972350" y="1430037"/>
                  </a:lnTo>
                  <a:lnTo>
                    <a:pt x="972032" y="1444639"/>
                  </a:lnTo>
                  <a:lnTo>
                    <a:pt x="971715" y="1459240"/>
                  </a:lnTo>
                  <a:lnTo>
                    <a:pt x="972032" y="1474160"/>
                  </a:lnTo>
                  <a:lnTo>
                    <a:pt x="972667" y="1488761"/>
                  </a:lnTo>
                  <a:lnTo>
                    <a:pt x="973619" y="1503363"/>
                  </a:lnTo>
                  <a:lnTo>
                    <a:pt x="975523" y="1488761"/>
                  </a:lnTo>
                  <a:lnTo>
                    <a:pt x="977110" y="1474477"/>
                  </a:lnTo>
                  <a:lnTo>
                    <a:pt x="979331" y="1459875"/>
                  </a:lnTo>
                  <a:lnTo>
                    <a:pt x="981553" y="1445591"/>
                  </a:lnTo>
                  <a:lnTo>
                    <a:pt x="984091" y="1431306"/>
                  </a:lnTo>
                  <a:lnTo>
                    <a:pt x="987265" y="1417022"/>
                  </a:lnTo>
                  <a:lnTo>
                    <a:pt x="990438" y="1402738"/>
                  </a:lnTo>
                  <a:lnTo>
                    <a:pt x="993929" y="1389088"/>
                  </a:lnTo>
                  <a:lnTo>
                    <a:pt x="997737" y="1375121"/>
                  </a:lnTo>
                  <a:lnTo>
                    <a:pt x="1001863" y="1361472"/>
                  </a:lnTo>
                  <a:lnTo>
                    <a:pt x="1005988" y="1347822"/>
                  </a:lnTo>
                  <a:lnTo>
                    <a:pt x="1011066" y="1334490"/>
                  </a:lnTo>
                  <a:lnTo>
                    <a:pt x="1016143" y="1321476"/>
                  </a:lnTo>
                  <a:lnTo>
                    <a:pt x="1021856" y="1308144"/>
                  </a:lnTo>
                  <a:lnTo>
                    <a:pt x="1027568" y="1295129"/>
                  </a:lnTo>
                  <a:lnTo>
                    <a:pt x="1033915" y="1282432"/>
                  </a:lnTo>
                  <a:lnTo>
                    <a:pt x="1040262" y="1269735"/>
                  </a:lnTo>
                  <a:lnTo>
                    <a:pt x="1047243" y="1257672"/>
                  </a:lnTo>
                  <a:lnTo>
                    <a:pt x="1054225" y="1245293"/>
                  </a:lnTo>
                  <a:lnTo>
                    <a:pt x="1061841" y="1233548"/>
                  </a:lnTo>
                  <a:lnTo>
                    <a:pt x="1069775" y="1221803"/>
                  </a:lnTo>
                  <a:lnTo>
                    <a:pt x="1077391" y="1210058"/>
                  </a:lnTo>
                  <a:lnTo>
                    <a:pt x="1085959" y="1198630"/>
                  </a:lnTo>
                  <a:lnTo>
                    <a:pt x="1094528" y="1187203"/>
                  </a:lnTo>
                  <a:lnTo>
                    <a:pt x="1111982" y="1164665"/>
                  </a:lnTo>
                  <a:lnTo>
                    <a:pt x="1130071" y="1142128"/>
                  </a:lnTo>
                  <a:lnTo>
                    <a:pt x="1148477" y="1119273"/>
                  </a:lnTo>
                  <a:lnTo>
                    <a:pt x="1166883" y="1096100"/>
                  </a:lnTo>
                  <a:lnTo>
                    <a:pt x="1175768" y="1084038"/>
                  </a:lnTo>
                  <a:lnTo>
                    <a:pt x="1184971" y="1071658"/>
                  </a:lnTo>
                  <a:lnTo>
                    <a:pt x="1193222" y="1059279"/>
                  </a:lnTo>
                  <a:lnTo>
                    <a:pt x="1201473" y="1046264"/>
                  </a:lnTo>
                  <a:lnTo>
                    <a:pt x="1205599" y="1039915"/>
                  </a:lnTo>
                  <a:lnTo>
                    <a:pt x="1209724" y="1032932"/>
                  </a:lnTo>
                  <a:lnTo>
                    <a:pt x="1212263" y="1027853"/>
                  </a:lnTo>
                  <a:lnTo>
                    <a:pt x="1213215" y="1026583"/>
                  </a:lnTo>
                  <a:lnTo>
                    <a:pt x="1213850" y="1025314"/>
                  </a:lnTo>
                  <a:lnTo>
                    <a:pt x="1213215" y="1025948"/>
                  </a:lnTo>
                  <a:lnTo>
                    <a:pt x="1213850" y="1024679"/>
                  </a:lnTo>
                  <a:lnTo>
                    <a:pt x="1213850" y="1025313"/>
                  </a:lnTo>
                  <a:lnTo>
                    <a:pt x="1214167" y="1024679"/>
                  </a:lnTo>
                  <a:lnTo>
                    <a:pt x="1214802" y="1023409"/>
                  </a:lnTo>
                  <a:lnTo>
                    <a:pt x="1216071" y="1021504"/>
                  </a:lnTo>
                  <a:lnTo>
                    <a:pt x="1224005" y="1008490"/>
                  </a:lnTo>
                  <a:lnTo>
                    <a:pt x="1231939" y="995475"/>
                  </a:lnTo>
                  <a:lnTo>
                    <a:pt x="1238920" y="982143"/>
                  </a:lnTo>
                  <a:lnTo>
                    <a:pt x="1245902" y="968176"/>
                  </a:lnTo>
                  <a:lnTo>
                    <a:pt x="1252566" y="954527"/>
                  </a:lnTo>
                  <a:lnTo>
                    <a:pt x="1258913" y="940560"/>
                  </a:lnTo>
                  <a:lnTo>
                    <a:pt x="1264625" y="926593"/>
                  </a:lnTo>
                  <a:lnTo>
                    <a:pt x="1270338" y="912626"/>
                  </a:lnTo>
                  <a:lnTo>
                    <a:pt x="1275732" y="898342"/>
                  </a:lnTo>
                  <a:lnTo>
                    <a:pt x="1280810" y="883422"/>
                  </a:lnTo>
                  <a:lnTo>
                    <a:pt x="1285253" y="869138"/>
                  </a:lnTo>
                  <a:lnTo>
                    <a:pt x="1289378" y="854219"/>
                  </a:lnTo>
                  <a:lnTo>
                    <a:pt x="1293186" y="839300"/>
                  </a:lnTo>
                  <a:lnTo>
                    <a:pt x="1296677" y="824380"/>
                  </a:lnTo>
                  <a:lnTo>
                    <a:pt x="1299533" y="809461"/>
                  </a:lnTo>
                  <a:lnTo>
                    <a:pt x="1302707" y="794542"/>
                  </a:lnTo>
                  <a:lnTo>
                    <a:pt x="1304928" y="779305"/>
                  </a:lnTo>
                  <a:lnTo>
                    <a:pt x="1306832" y="764069"/>
                  </a:lnTo>
                  <a:lnTo>
                    <a:pt x="1308419" y="749150"/>
                  </a:lnTo>
                  <a:lnTo>
                    <a:pt x="1309688" y="733596"/>
                  </a:lnTo>
                  <a:lnTo>
                    <a:pt x="1310640" y="718359"/>
                  </a:lnTo>
                  <a:lnTo>
                    <a:pt x="1311275" y="703122"/>
                  </a:lnTo>
                  <a:lnTo>
                    <a:pt x="1311275" y="687886"/>
                  </a:lnTo>
                  <a:lnTo>
                    <a:pt x="1311275" y="672331"/>
                  </a:lnTo>
                  <a:lnTo>
                    <a:pt x="1310640" y="657412"/>
                  </a:lnTo>
                  <a:lnTo>
                    <a:pt x="1309688" y="642176"/>
                  </a:lnTo>
                  <a:lnTo>
                    <a:pt x="1308419" y="626622"/>
                  </a:lnTo>
                  <a:lnTo>
                    <a:pt x="1306832" y="611385"/>
                  </a:lnTo>
                  <a:lnTo>
                    <a:pt x="1304928" y="596466"/>
                  </a:lnTo>
                  <a:lnTo>
                    <a:pt x="1302707" y="580912"/>
                  </a:lnTo>
                  <a:lnTo>
                    <a:pt x="1299533" y="565992"/>
                  </a:lnTo>
                  <a:lnTo>
                    <a:pt x="1296677" y="551073"/>
                  </a:lnTo>
                  <a:lnTo>
                    <a:pt x="1293186" y="536154"/>
                  </a:lnTo>
                  <a:lnTo>
                    <a:pt x="1289061" y="521235"/>
                  </a:lnTo>
                  <a:lnTo>
                    <a:pt x="1284935" y="506633"/>
                  </a:lnTo>
                  <a:lnTo>
                    <a:pt x="1280493" y="492031"/>
                  </a:lnTo>
                  <a:lnTo>
                    <a:pt x="1275415" y="477747"/>
                  </a:lnTo>
                  <a:lnTo>
                    <a:pt x="1270338" y="463145"/>
                  </a:lnTo>
                  <a:lnTo>
                    <a:pt x="1264625" y="448861"/>
                  </a:lnTo>
                  <a:lnTo>
                    <a:pt x="1258913" y="434894"/>
                  </a:lnTo>
                  <a:lnTo>
                    <a:pt x="1252249" y="420927"/>
                  </a:lnTo>
                  <a:lnTo>
                    <a:pt x="1245902" y="407278"/>
                  </a:lnTo>
                  <a:lnTo>
                    <a:pt x="1238603" y="393628"/>
                  </a:lnTo>
                  <a:lnTo>
                    <a:pt x="1231304" y="379979"/>
                  </a:lnTo>
                  <a:lnTo>
                    <a:pt x="1224005" y="366646"/>
                  </a:lnTo>
                  <a:lnTo>
                    <a:pt x="1215754" y="353632"/>
                  </a:lnTo>
                  <a:lnTo>
                    <a:pt x="1207503" y="340935"/>
                  </a:lnTo>
                  <a:lnTo>
                    <a:pt x="1199252" y="328237"/>
                  </a:lnTo>
                  <a:lnTo>
                    <a:pt x="1190366" y="315858"/>
                  </a:lnTo>
                  <a:lnTo>
                    <a:pt x="1181163" y="303795"/>
                  </a:lnTo>
                  <a:lnTo>
                    <a:pt x="1171643" y="291733"/>
                  </a:lnTo>
                  <a:lnTo>
                    <a:pt x="1162123" y="280306"/>
                  </a:lnTo>
                  <a:lnTo>
                    <a:pt x="1151967" y="268561"/>
                  </a:lnTo>
                  <a:lnTo>
                    <a:pt x="1141812" y="257451"/>
                  </a:lnTo>
                  <a:lnTo>
                    <a:pt x="1131023" y="246658"/>
                  </a:lnTo>
                  <a:lnTo>
                    <a:pt x="1120233" y="235865"/>
                  </a:lnTo>
                  <a:lnTo>
                    <a:pt x="1109126" y="225390"/>
                  </a:lnTo>
                  <a:lnTo>
                    <a:pt x="1097701" y="215232"/>
                  </a:lnTo>
                  <a:lnTo>
                    <a:pt x="1086277" y="205709"/>
                  </a:lnTo>
                  <a:lnTo>
                    <a:pt x="1074535" y="196187"/>
                  </a:lnTo>
                  <a:lnTo>
                    <a:pt x="1062476" y="186664"/>
                  </a:lnTo>
                  <a:lnTo>
                    <a:pt x="1050417" y="177776"/>
                  </a:lnTo>
                  <a:lnTo>
                    <a:pt x="1038040" y="168888"/>
                  </a:lnTo>
                  <a:lnTo>
                    <a:pt x="1025664" y="160952"/>
                  </a:lnTo>
                  <a:lnTo>
                    <a:pt x="1012653" y="152699"/>
                  </a:lnTo>
                  <a:lnTo>
                    <a:pt x="999959" y="145080"/>
                  </a:lnTo>
                  <a:lnTo>
                    <a:pt x="986630" y="137779"/>
                  </a:lnTo>
                  <a:lnTo>
                    <a:pt x="973619" y="130479"/>
                  </a:lnTo>
                  <a:lnTo>
                    <a:pt x="959656" y="124130"/>
                  </a:lnTo>
                  <a:lnTo>
                    <a:pt x="946327" y="117464"/>
                  </a:lnTo>
                  <a:lnTo>
                    <a:pt x="932364" y="111750"/>
                  </a:lnTo>
                  <a:lnTo>
                    <a:pt x="918718" y="105719"/>
                  </a:lnTo>
                  <a:lnTo>
                    <a:pt x="904755" y="100640"/>
                  </a:lnTo>
                  <a:lnTo>
                    <a:pt x="890474" y="95561"/>
                  </a:lnTo>
                  <a:lnTo>
                    <a:pt x="876194" y="91117"/>
                  </a:lnTo>
                  <a:lnTo>
                    <a:pt x="861913" y="86673"/>
                  </a:lnTo>
                  <a:lnTo>
                    <a:pt x="847633" y="82864"/>
                  </a:lnTo>
                  <a:lnTo>
                    <a:pt x="833352" y="79690"/>
                  </a:lnTo>
                  <a:lnTo>
                    <a:pt x="818437" y="76516"/>
                  </a:lnTo>
                  <a:lnTo>
                    <a:pt x="803839" y="73659"/>
                  </a:lnTo>
                  <a:lnTo>
                    <a:pt x="789241" y="71437"/>
                  </a:lnTo>
                  <a:lnTo>
                    <a:pt x="774643" y="69215"/>
                  </a:lnTo>
                  <a:lnTo>
                    <a:pt x="759728" y="67627"/>
                  </a:lnTo>
                  <a:lnTo>
                    <a:pt x="745130" y="66675"/>
                  </a:lnTo>
                  <a:lnTo>
                    <a:pt x="730532" y="65723"/>
                  </a:lnTo>
                  <a:lnTo>
                    <a:pt x="715934" y="65405"/>
                  </a:lnTo>
                  <a:lnTo>
                    <a:pt x="701019" y="65088"/>
                  </a:lnTo>
                  <a:close/>
                  <a:moveTo>
                    <a:pt x="679609" y="0"/>
                  </a:moveTo>
                  <a:lnTo>
                    <a:pt x="696766" y="318"/>
                  </a:lnTo>
                  <a:lnTo>
                    <a:pt x="714241" y="953"/>
                  </a:lnTo>
                  <a:lnTo>
                    <a:pt x="731715" y="2223"/>
                  </a:lnTo>
                  <a:lnTo>
                    <a:pt x="748555" y="3493"/>
                  </a:lnTo>
                  <a:lnTo>
                    <a:pt x="766030" y="5399"/>
                  </a:lnTo>
                  <a:lnTo>
                    <a:pt x="782551" y="7939"/>
                  </a:lnTo>
                  <a:lnTo>
                    <a:pt x="799708" y="10797"/>
                  </a:lnTo>
                  <a:lnTo>
                    <a:pt x="816230" y="13973"/>
                  </a:lnTo>
                  <a:lnTo>
                    <a:pt x="833069" y="17784"/>
                  </a:lnTo>
                  <a:lnTo>
                    <a:pt x="849273" y="21594"/>
                  </a:lnTo>
                  <a:lnTo>
                    <a:pt x="865159" y="25723"/>
                  </a:lnTo>
                  <a:lnTo>
                    <a:pt x="881363" y="30804"/>
                  </a:lnTo>
                  <a:lnTo>
                    <a:pt x="897249" y="35885"/>
                  </a:lnTo>
                  <a:lnTo>
                    <a:pt x="912817" y="41601"/>
                  </a:lnTo>
                  <a:lnTo>
                    <a:pt x="928704" y="47317"/>
                  </a:lnTo>
                  <a:lnTo>
                    <a:pt x="943954" y="53668"/>
                  </a:lnTo>
                  <a:lnTo>
                    <a:pt x="958887" y="60019"/>
                  </a:lnTo>
                  <a:lnTo>
                    <a:pt x="974138" y="67323"/>
                  </a:lnTo>
                  <a:lnTo>
                    <a:pt x="988753" y="74310"/>
                  </a:lnTo>
                  <a:lnTo>
                    <a:pt x="1003051" y="82249"/>
                  </a:lnTo>
                  <a:lnTo>
                    <a:pt x="1017348" y="90188"/>
                  </a:lnTo>
                  <a:lnTo>
                    <a:pt x="1031646" y="98444"/>
                  </a:lnTo>
                  <a:lnTo>
                    <a:pt x="1045626" y="107019"/>
                  </a:lnTo>
                  <a:lnTo>
                    <a:pt x="1059288" y="116228"/>
                  </a:lnTo>
                  <a:lnTo>
                    <a:pt x="1072632" y="125437"/>
                  </a:lnTo>
                  <a:lnTo>
                    <a:pt x="1085976" y="135282"/>
                  </a:lnTo>
                  <a:lnTo>
                    <a:pt x="1098685" y="144808"/>
                  </a:lnTo>
                  <a:lnTo>
                    <a:pt x="1111394" y="155288"/>
                  </a:lnTo>
                  <a:lnTo>
                    <a:pt x="1123785" y="165768"/>
                  </a:lnTo>
                  <a:lnTo>
                    <a:pt x="1136177" y="176565"/>
                  </a:lnTo>
                  <a:lnTo>
                    <a:pt x="1147932" y="187679"/>
                  </a:lnTo>
                  <a:lnTo>
                    <a:pt x="1159688" y="199112"/>
                  </a:lnTo>
                  <a:lnTo>
                    <a:pt x="1171126" y="210861"/>
                  </a:lnTo>
                  <a:lnTo>
                    <a:pt x="1182246" y="222611"/>
                  </a:lnTo>
                  <a:lnTo>
                    <a:pt x="1193049" y="234996"/>
                  </a:lnTo>
                  <a:lnTo>
                    <a:pt x="1203534" y="247381"/>
                  </a:lnTo>
                  <a:lnTo>
                    <a:pt x="1214019" y="260084"/>
                  </a:lnTo>
                  <a:lnTo>
                    <a:pt x="1223868" y="272786"/>
                  </a:lnTo>
                  <a:lnTo>
                    <a:pt x="1233717" y="286124"/>
                  </a:lnTo>
                  <a:lnTo>
                    <a:pt x="1242614" y="299779"/>
                  </a:lnTo>
                  <a:lnTo>
                    <a:pt x="1251828" y="313434"/>
                  </a:lnTo>
                  <a:lnTo>
                    <a:pt x="1260406" y="327089"/>
                  </a:lnTo>
                  <a:lnTo>
                    <a:pt x="1268985" y="341380"/>
                  </a:lnTo>
                  <a:lnTo>
                    <a:pt x="1276610" y="355670"/>
                  </a:lnTo>
                  <a:lnTo>
                    <a:pt x="1284553" y="370278"/>
                  </a:lnTo>
                  <a:lnTo>
                    <a:pt x="1291861" y="384886"/>
                  </a:lnTo>
                  <a:lnTo>
                    <a:pt x="1298851" y="399811"/>
                  </a:lnTo>
                  <a:lnTo>
                    <a:pt x="1305523" y="414737"/>
                  </a:lnTo>
                  <a:lnTo>
                    <a:pt x="1311560" y="430297"/>
                  </a:lnTo>
                  <a:lnTo>
                    <a:pt x="1317596" y="445858"/>
                  </a:lnTo>
                  <a:lnTo>
                    <a:pt x="1322998" y="461418"/>
                  </a:lnTo>
                  <a:lnTo>
                    <a:pt x="1328399" y="477614"/>
                  </a:lnTo>
                  <a:lnTo>
                    <a:pt x="1333165" y="493492"/>
                  </a:lnTo>
                  <a:lnTo>
                    <a:pt x="1337295" y="509370"/>
                  </a:lnTo>
                  <a:lnTo>
                    <a:pt x="1341425" y="525883"/>
                  </a:lnTo>
                  <a:lnTo>
                    <a:pt x="1344920" y="542397"/>
                  </a:lnTo>
                  <a:lnTo>
                    <a:pt x="1348098" y="559227"/>
                  </a:lnTo>
                  <a:lnTo>
                    <a:pt x="1351275" y="576058"/>
                  </a:lnTo>
                  <a:lnTo>
                    <a:pt x="1353499" y="592571"/>
                  </a:lnTo>
                  <a:lnTo>
                    <a:pt x="1355405" y="610037"/>
                  </a:lnTo>
                  <a:lnTo>
                    <a:pt x="1356676" y="626868"/>
                  </a:lnTo>
                  <a:lnTo>
                    <a:pt x="1357947" y="644334"/>
                  </a:lnTo>
                  <a:lnTo>
                    <a:pt x="1358582" y="661800"/>
                  </a:lnTo>
                  <a:lnTo>
                    <a:pt x="1358900" y="679266"/>
                  </a:lnTo>
                  <a:lnTo>
                    <a:pt x="1358582" y="691333"/>
                  </a:lnTo>
                  <a:lnTo>
                    <a:pt x="1358265" y="703401"/>
                  </a:lnTo>
                  <a:lnTo>
                    <a:pt x="1357947" y="715151"/>
                  </a:lnTo>
                  <a:lnTo>
                    <a:pt x="1356994" y="726900"/>
                  </a:lnTo>
                  <a:lnTo>
                    <a:pt x="1356358" y="738968"/>
                  </a:lnTo>
                  <a:lnTo>
                    <a:pt x="1355088" y="750718"/>
                  </a:lnTo>
                  <a:lnTo>
                    <a:pt x="1353817" y="762150"/>
                  </a:lnTo>
                  <a:lnTo>
                    <a:pt x="1352546" y="773900"/>
                  </a:lnTo>
                  <a:lnTo>
                    <a:pt x="1350639" y="785332"/>
                  </a:lnTo>
                  <a:lnTo>
                    <a:pt x="1348415" y="796764"/>
                  </a:lnTo>
                  <a:lnTo>
                    <a:pt x="1346509" y="808196"/>
                  </a:lnTo>
                  <a:lnTo>
                    <a:pt x="1344285" y="819629"/>
                  </a:lnTo>
                  <a:lnTo>
                    <a:pt x="1342061" y="831061"/>
                  </a:lnTo>
                  <a:lnTo>
                    <a:pt x="1339201" y="842175"/>
                  </a:lnTo>
                  <a:lnTo>
                    <a:pt x="1336342" y="853290"/>
                  </a:lnTo>
                  <a:lnTo>
                    <a:pt x="1333165" y="864405"/>
                  </a:lnTo>
                  <a:lnTo>
                    <a:pt x="1326810" y="885999"/>
                  </a:lnTo>
                  <a:lnTo>
                    <a:pt x="1319503" y="907593"/>
                  </a:lnTo>
                  <a:lnTo>
                    <a:pt x="1311242" y="928870"/>
                  </a:lnTo>
                  <a:lnTo>
                    <a:pt x="1302981" y="949829"/>
                  </a:lnTo>
                  <a:lnTo>
                    <a:pt x="1293449" y="970471"/>
                  </a:lnTo>
                  <a:lnTo>
                    <a:pt x="1283282" y="990477"/>
                  </a:lnTo>
                  <a:lnTo>
                    <a:pt x="1272797" y="1010484"/>
                  </a:lnTo>
                  <a:lnTo>
                    <a:pt x="1261359" y="1029855"/>
                  </a:lnTo>
                  <a:lnTo>
                    <a:pt x="1261359" y="1030172"/>
                  </a:lnTo>
                  <a:lnTo>
                    <a:pt x="1261042" y="1030490"/>
                  </a:lnTo>
                  <a:lnTo>
                    <a:pt x="1261042" y="1030808"/>
                  </a:lnTo>
                  <a:lnTo>
                    <a:pt x="1260724" y="1031443"/>
                  </a:lnTo>
                  <a:lnTo>
                    <a:pt x="1253099" y="1045098"/>
                  </a:lnTo>
                  <a:lnTo>
                    <a:pt x="1245791" y="1058753"/>
                  </a:lnTo>
                  <a:lnTo>
                    <a:pt x="1237530" y="1071773"/>
                  </a:lnTo>
                  <a:lnTo>
                    <a:pt x="1229269" y="1084476"/>
                  </a:lnTo>
                  <a:lnTo>
                    <a:pt x="1220691" y="1097178"/>
                  </a:lnTo>
                  <a:lnTo>
                    <a:pt x="1212112" y="1109563"/>
                  </a:lnTo>
                  <a:lnTo>
                    <a:pt x="1194002" y="1134333"/>
                  </a:lnTo>
                  <a:lnTo>
                    <a:pt x="1175892" y="1158785"/>
                  </a:lnTo>
                  <a:lnTo>
                    <a:pt x="1157146" y="1183873"/>
                  </a:lnTo>
                  <a:lnTo>
                    <a:pt x="1147932" y="1196575"/>
                  </a:lnTo>
                  <a:lnTo>
                    <a:pt x="1139354" y="1209913"/>
                  </a:lnTo>
                  <a:lnTo>
                    <a:pt x="1130458" y="1223250"/>
                  </a:lnTo>
                  <a:lnTo>
                    <a:pt x="1121561" y="1236906"/>
                  </a:lnTo>
                  <a:lnTo>
                    <a:pt x="1112983" y="1251513"/>
                  </a:lnTo>
                  <a:lnTo>
                    <a:pt x="1105040" y="1266439"/>
                  </a:lnTo>
                  <a:lnTo>
                    <a:pt x="1097097" y="1281682"/>
                  </a:lnTo>
                  <a:lnTo>
                    <a:pt x="1089153" y="1297560"/>
                  </a:lnTo>
                  <a:lnTo>
                    <a:pt x="1082164" y="1314391"/>
                  </a:lnTo>
                  <a:lnTo>
                    <a:pt x="1075174" y="1331857"/>
                  </a:lnTo>
                  <a:lnTo>
                    <a:pt x="1068819" y="1350275"/>
                  </a:lnTo>
                  <a:lnTo>
                    <a:pt x="1062783" y="1369329"/>
                  </a:lnTo>
                  <a:lnTo>
                    <a:pt x="1057699" y="1389336"/>
                  </a:lnTo>
                  <a:lnTo>
                    <a:pt x="1054839" y="1399815"/>
                  </a:lnTo>
                  <a:lnTo>
                    <a:pt x="1052615" y="1410295"/>
                  </a:lnTo>
                  <a:lnTo>
                    <a:pt x="1050391" y="1421092"/>
                  </a:lnTo>
                  <a:lnTo>
                    <a:pt x="1048485" y="1432524"/>
                  </a:lnTo>
                  <a:lnTo>
                    <a:pt x="1046579" y="1443956"/>
                  </a:lnTo>
                  <a:lnTo>
                    <a:pt x="1044672" y="1455706"/>
                  </a:lnTo>
                  <a:lnTo>
                    <a:pt x="1042766" y="1467456"/>
                  </a:lnTo>
                  <a:lnTo>
                    <a:pt x="1041495" y="1479841"/>
                  </a:lnTo>
                  <a:lnTo>
                    <a:pt x="1040224" y="1492543"/>
                  </a:lnTo>
                  <a:lnTo>
                    <a:pt x="1039271" y="1505246"/>
                  </a:lnTo>
                  <a:lnTo>
                    <a:pt x="1038636" y="1518583"/>
                  </a:lnTo>
                  <a:lnTo>
                    <a:pt x="1037682" y="1531921"/>
                  </a:lnTo>
                  <a:lnTo>
                    <a:pt x="1037365" y="1546211"/>
                  </a:lnTo>
                  <a:lnTo>
                    <a:pt x="1037047" y="1560184"/>
                  </a:lnTo>
                  <a:lnTo>
                    <a:pt x="1036729" y="1565583"/>
                  </a:lnTo>
                  <a:lnTo>
                    <a:pt x="1035776" y="1571299"/>
                  </a:lnTo>
                  <a:lnTo>
                    <a:pt x="1034505" y="1576697"/>
                  </a:lnTo>
                  <a:lnTo>
                    <a:pt x="1032599" y="1582096"/>
                  </a:lnTo>
                  <a:lnTo>
                    <a:pt x="1030057" y="1586542"/>
                  </a:lnTo>
                  <a:lnTo>
                    <a:pt x="1027198" y="1591305"/>
                  </a:lnTo>
                  <a:lnTo>
                    <a:pt x="1024020" y="1595751"/>
                  </a:lnTo>
                  <a:lnTo>
                    <a:pt x="1020208" y="1599562"/>
                  </a:lnTo>
                  <a:lnTo>
                    <a:pt x="1016395" y="1603055"/>
                  </a:lnTo>
                  <a:lnTo>
                    <a:pt x="1012265" y="1606548"/>
                  </a:lnTo>
                  <a:lnTo>
                    <a:pt x="1007499" y="1609089"/>
                  </a:lnTo>
                  <a:lnTo>
                    <a:pt x="1002733" y="1611629"/>
                  </a:lnTo>
                  <a:lnTo>
                    <a:pt x="997649" y="1613217"/>
                  </a:lnTo>
                  <a:lnTo>
                    <a:pt x="992248" y="1614805"/>
                  </a:lnTo>
                  <a:lnTo>
                    <a:pt x="986847" y="1615758"/>
                  </a:lnTo>
                  <a:lnTo>
                    <a:pt x="980810" y="1616075"/>
                  </a:lnTo>
                  <a:lnTo>
                    <a:pt x="679609" y="1616075"/>
                  </a:lnTo>
                  <a:lnTo>
                    <a:pt x="377772" y="1616075"/>
                  </a:lnTo>
                  <a:lnTo>
                    <a:pt x="371736" y="1615758"/>
                  </a:lnTo>
                  <a:lnTo>
                    <a:pt x="366334" y="1614805"/>
                  </a:lnTo>
                  <a:lnTo>
                    <a:pt x="360933" y="1613217"/>
                  </a:lnTo>
                  <a:lnTo>
                    <a:pt x="355850" y="1611629"/>
                  </a:lnTo>
                  <a:lnTo>
                    <a:pt x="351084" y="1609089"/>
                  </a:lnTo>
                  <a:lnTo>
                    <a:pt x="346318" y="1606548"/>
                  </a:lnTo>
                  <a:lnTo>
                    <a:pt x="342187" y="1603055"/>
                  </a:lnTo>
                  <a:lnTo>
                    <a:pt x="338057" y="1599562"/>
                  </a:lnTo>
                  <a:lnTo>
                    <a:pt x="334562" y="1595751"/>
                  </a:lnTo>
                  <a:lnTo>
                    <a:pt x="331385" y="1591305"/>
                  </a:lnTo>
                  <a:lnTo>
                    <a:pt x="328525" y="1586859"/>
                  </a:lnTo>
                  <a:lnTo>
                    <a:pt x="325984" y="1582096"/>
                  </a:lnTo>
                  <a:lnTo>
                    <a:pt x="324077" y="1576697"/>
                  </a:lnTo>
                  <a:lnTo>
                    <a:pt x="322806" y="1571616"/>
                  </a:lnTo>
                  <a:lnTo>
                    <a:pt x="321853" y="1565900"/>
                  </a:lnTo>
                  <a:lnTo>
                    <a:pt x="321535" y="1560184"/>
                  </a:lnTo>
                  <a:lnTo>
                    <a:pt x="321218" y="1546211"/>
                  </a:lnTo>
                  <a:lnTo>
                    <a:pt x="320900" y="1531921"/>
                  </a:lnTo>
                  <a:lnTo>
                    <a:pt x="320265" y="1518583"/>
                  </a:lnTo>
                  <a:lnTo>
                    <a:pt x="319311" y="1505246"/>
                  </a:lnTo>
                  <a:lnTo>
                    <a:pt x="318358" y="1492543"/>
                  </a:lnTo>
                  <a:lnTo>
                    <a:pt x="317087" y="1479841"/>
                  </a:lnTo>
                  <a:lnTo>
                    <a:pt x="315816" y="1467456"/>
                  </a:lnTo>
                  <a:lnTo>
                    <a:pt x="313910" y="1455706"/>
                  </a:lnTo>
                  <a:lnTo>
                    <a:pt x="312004" y="1443956"/>
                  </a:lnTo>
                  <a:lnTo>
                    <a:pt x="310415" y="1432524"/>
                  </a:lnTo>
                  <a:lnTo>
                    <a:pt x="308191" y="1421409"/>
                  </a:lnTo>
                  <a:lnTo>
                    <a:pt x="305967" y="1410295"/>
                  </a:lnTo>
                  <a:lnTo>
                    <a:pt x="303743" y="1399815"/>
                  </a:lnTo>
                  <a:lnTo>
                    <a:pt x="301201" y="1389336"/>
                  </a:lnTo>
                  <a:lnTo>
                    <a:pt x="295800" y="1369329"/>
                  </a:lnTo>
                  <a:lnTo>
                    <a:pt x="289763" y="1350275"/>
                  </a:lnTo>
                  <a:lnTo>
                    <a:pt x="283409" y="1331857"/>
                  </a:lnTo>
                  <a:lnTo>
                    <a:pt x="276419" y="1314391"/>
                  </a:lnTo>
                  <a:lnTo>
                    <a:pt x="269429" y="1297560"/>
                  </a:lnTo>
                  <a:lnTo>
                    <a:pt x="261804" y="1281682"/>
                  </a:lnTo>
                  <a:lnTo>
                    <a:pt x="253543" y="1266439"/>
                  </a:lnTo>
                  <a:lnTo>
                    <a:pt x="245600" y="1251513"/>
                  </a:lnTo>
                  <a:lnTo>
                    <a:pt x="237021" y="1236906"/>
                  </a:lnTo>
                  <a:lnTo>
                    <a:pt x="228125" y="1223250"/>
                  </a:lnTo>
                  <a:lnTo>
                    <a:pt x="219229" y="1209913"/>
                  </a:lnTo>
                  <a:lnTo>
                    <a:pt x="210650" y="1196575"/>
                  </a:lnTo>
                  <a:lnTo>
                    <a:pt x="201436" y="1183873"/>
                  </a:lnTo>
                  <a:lnTo>
                    <a:pt x="183008" y="1158785"/>
                  </a:lnTo>
                  <a:lnTo>
                    <a:pt x="164580" y="1134333"/>
                  </a:lnTo>
                  <a:lnTo>
                    <a:pt x="146470" y="1109563"/>
                  </a:lnTo>
                  <a:lnTo>
                    <a:pt x="137892" y="1097178"/>
                  </a:lnTo>
                  <a:lnTo>
                    <a:pt x="129313" y="1084476"/>
                  </a:lnTo>
                  <a:lnTo>
                    <a:pt x="121052" y="1071773"/>
                  </a:lnTo>
                  <a:lnTo>
                    <a:pt x="112792" y="1058753"/>
                  </a:lnTo>
                  <a:lnTo>
                    <a:pt x="105484" y="1045098"/>
                  </a:lnTo>
                  <a:lnTo>
                    <a:pt x="97859" y="1031443"/>
                  </a:lnTo>
                  <a:lnTo>
                    <a:pt x="97541" y="1030808"/>
                  </a:lnTo>
                  <a:lnTo>
                    <a:pt x="97223" y="1030490"/>
                  </a:lnTo>
                  <a:lnTo>
                    <a:pt x="97541" y="1030490"/>
                  </a:lnTo>
                  <a:lnTo>
                    <a:pt x="97541" y="1030172"/>
                  </a:lnTo>
                  <a:lnTo>
                    <a:pt x="97223" y="1029855"/>
                  </a:lnTo>
                  <a:lnTo>
                    <a:pt x="85785" y="1010484"/>
                  </a:lnTo>
                  <a:lnTo>
                    <a:pt x="75300" y="990477"/>
                  </a:lnTo>
                  <a:lnTo>
                    <a:pt x="65133" y="970471"/>
                  </a:lnTo>
                  <a:lnTo>
                    <a:pt x="55602" y="949829"/>
                  </a:lnTo>
                  <a:lnTo>
                    <a:pt x="47341" y="928870"/>
                  </a:lnTo>
                  <a:lnTo>
                    <a:pt x="39080" y="907593"/>
                  </a:lnTo>
                  <a:lnTo>
                    <a:pt x="31772" y="885999"/>
                  </a:lnTo>
                  <a:lnTo>
                    <a:pt x="25418" y="864405"/>
                  </a:lnTo>
                  <a:lnTo>
                    <a:pt x="22241" y="853290"/>
                  </a:lnTo>
                  <a:lnTo>
                    <a:pt x="19381" y="842175"/>
                  </a:lnTo>
                  <a:lnTo>
                    <a:pt x="16839" y="831061"/>
                  </a:lnTo>
                  <a:lnTo>
                    <a:pt x="14298" y="819629"/>
                  </a:lnTo>
                  <a:lnTo>
                    <a:pt x="12073" y="808196"/>
                  </a:lnTo>
                  <a:lnTo>
                    <a:pt x="10167" y="796764"/>
                  </a:lnTo>
                  <a:lnTo>
                    <a:pt x="7943" y="785332"/>
                  </a:lnTo>
                  <a:lnTo>
                    <a:pt x="6354" y="773900"/>
                  </a:lnTo>
                  <a:lnTo>
                    <a:pt x="4766" y="762150"/>
                  </a:lnTo>
                  <a:lnTo>
                    <a:pt x="3495" y="750718"/>
                  </a:lnTo>
                  <a:lnTo>
                    <a:pt x="2224" y="738968"/>
                  </a:lnTo>
                  <a:lnTo>
                    <a:pt x="1589" y="726900"/>
                  </a:lnTo>
                  <a:lnTo>
                    <a:pt x="635" y="715151"/>
                  </a:lnTo>
                  <a:lnTo>
                    <a:pt x="318" y="703401"/>
                  </a:lnTo>
                  <a:lnTo>
                    <a:pt x="0" y="691333"/>
                  </a:lnTo>
                  <a:lnTo>
                    <a:pt x="0" y="679266"/>
                  </a:lnTo>
                  <a:lnTo>
                    <a:pt x="0" y="661800"/>
                  </a:lnTo>
                  <a:lnTo>
                    <a:pt x="635" y="644334"/>
                  </a:lnTo>
                  <a:lnTo>
                    <a:pt x="1906" y="626868"/>
                  </a:lnTo>
                  <a:lnTo>
                    <a:pt x="3177" y="610037"/>
                  </a:lnTo>
                  <a:lnTo>
                    <a:pt x="5084" y="592571"/>
                  </a:lnTo>
                  <a:lnTo>
                    <a:pt x="7625" y="576058"/>
                  </a:lnTo>
                  <a:lnTo>
                    <a:pt x="10485" y="559227"/>
                  </a:lnTo>
                  <a:lnTo>
                    <a:pt x="13662" y="542397"/>
                  </a:lnTo>
                  <a:lnTo>
                    <a:pt x="17157" y="525883"/>
                  </a:lnTo>
                  <a:lnTo>
                    <a:pt x="21287" y="509370"/>
                  </a:lnTo>
                  <a:lnTo>
                    <a:pt x="25736" y="493492"/>
                  </a:lnTo>
                  <a:lnTo>
                    <a:pt x="30184" y="477614"/>
                  </a:lnTo>
                  <a:lnTo>
                    <a:pt x="35585" y="461418"/>
                  </a:lnTo>
                  <a:lnTo>
                    <a:pt x="40986" y="445858"/>
                  </a:lnTo>
                  <a:lnTo>
                    <a:pt x="47023" y="430297"/>
                  </a:lnTo>
                  <a:lnTo>
                    <a:pt x="53060" y="414737"/>
                  </a:lnTo>
                  <a:lnTo>
                    <a:pt x="59732" y="399811"/>
                  </a:lnTo>
                  <a:lnTo>
                    <a:pt x="66722" y="384886"/>
                  </a:lnTo>
                  <a:lnTo>
                    <a:pt x="74029" y="370278"/>
                  </a:lnTo>
                  <a:lnTo>
                    <a:pt x="81973" y="355670"/>
                  </a:lnTo>
                  <a:lnTo>
                    <a:pt x="89598" y="341380"/>
                  </a:lnTo>
                  <a:lnTo>
                    <a:pt x="98176" y="327089"/>
                  </a:lnTo>
                  <a:lnTo>
                    <a:pt x="106755" y="313434"/>
                  </a:lnTo>
                  <a:lnTo>
                    <a:pt x="115969" y="299779"/>
                  </a:lnTo>
                  <a:lnTo>
                    <a:pt x="124865" y="286124"/>
                  </a:lnTo>
                  <a:lnTo>
                    <a:pt x="134714" y="272786"/>
                  </a:lnTo>
                  <a:lnTo>
                    <a:pt x="144564" y="260084"/>
                  </a:lnTo>
                  <a:lnTo>
                    <a:pt x="155049" y="247381"/>
                  </a:lnTo>
                  <a:lnTo>
                    <a:pt x="165534" y="234996"/>
                  </a:lnTo>
                  <a:lnTo>
                    <a:pt x="176336" y="222611"/>
                  </a:lnTo>
                  <a:lnTo>
                    <a:pt x="187456" y="210861"/>
                  </a:lnTo>
                  <a:lnTo>
                    <a:pt x="198894" y="199112"/>
                  </a:lnTo>
                  <a:lnTo>
                    <a:pt x="210650" y="187679"/>
                  </a:lnTo>
                  <a:lnTo>
                    <a:pt x="222406" y="176565"/>
                  </a:lnTo>
                  <a:lnTo>
                    <a:pt x="234797" y="165768"/>
                  </a:lnTo>
                  <a:lnTo>
                    <a:pt x="247188" y="155288"/>
                  </a:lnTo>
                  <a:lnTo>
                    <a:pt x="259897" y="144808"/>
                  </a:lnTo>
                  <a:lnTo>
                    <a:pt x="272606" y="135282"/>
                  </a:lnTo>
                  <a:lnTo>
                    <a:pt x="285951" y="125437"/>
                  </a:lnTo>
                  <a:lnTo>
                    <a:pt x="299295" y="116228"/>
                  </a:lnTo>
                  <a:lnTo>
                    <a:pt x="312957" y="107019"/>
                  </a:lnTo>
                  <a:lnTo>
                    <a:pt x="326937" y="98444"/>
                  </a:lnTo>
                  <a:lnTo>
                    <a:pt x="341234" y="90188"/>
                  </a:lnTo>
                  <a:lnTo>
                    <a:pt x="355532" y="82249"/>
                  </a:lnTo>
                  <a:lnTo>
                    <a:pt x="369829" y="74310"/>
                  </a:lnTo>
                  <a:lnTo>
                    <a:pt x="384445" y="67323"/>
                  </a:lnTo>
                  <a:lnTo>
                    <a:pt x="399695" y="60019"/>
                  </a:lnTo>
                  <a:lnTo>
                    <a:pt x="414946" y="53668"/>
                  </a:lnTo>
                  <a:lnTo>
                    <a:pt x="430197" y="47317"/>
                  </a:lnTo>
                  <a:lnTo>
                    <a:pt x="445765" y="41601"/>
                  </a:lnTo>
                  <a:lnTo>
                    <a:pt x="461333" y="35885"/>
                  </a:lnTo>
                  <a:lnTo>
                    <a:pt x="477220" y="30804"/>
                  </a:lnTo>
                  <a:lnTo>
                    <a:pt x="493423" y="25723"/>
                  </a:lnTo>
                  <a:lnTo>
                    <a:pt x="509310" y="21594"/>
                  </a:lnTo>
                  <a:lnTo>
                    <a:pt x="525831" y="17784"/>
                  </a:lnTo>
                  <a:lnTo>
                    <a:pt x="542353" y="13973"/>
                  </a:lnTo>
                  <a:lnTo>
                    <a:pt x="558874" y="10797"/>
                  </a:lnTo>
                  <a:lnTo>
                    <a:pt x="576031" y="7939"/>
                  </a:lnTo>
                  <a:lnTo>
                    <a:pt x="592871" y="5399"/>
                  </a:lnTo>
                  <a:lnTo>
                    <a:pt x="610028" y="3493"/>
                  </a:lnTo>
                  <a:lnTo>
                    <a:pt x="626867" y="2223"/>
                  </a:lnTo>
                  <a:lnTo>
                    <a:pt x="644342" y="953"/>
                  </a:lnTo>
                  <a:lnTo>
                    <a:pt x="661816" y="318"/>
                  </a:lnTo>
                  <a:lnTo>
                    <a:pt x="679609"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bIns="504000" anchor="b">
              <a:scene3d>
                <a:camera prst="orthographicFront"/>
                <a:lightRig rig="threePt" dir="t"/>
              </a:scene3d>
              <a:sp3d>
                <a:contourClr>
                  <a:srgbClr val="FFFFFF"/>
                </a:contourClr>
              </a:sp3d>
            </a:bodyPr>
            <a:lstStyle/>
            <a:p>
              <a:pPr algn="ctr">
                <a:defRPr/>
              </a:pPr>
              <a:r>
                <a:rPr lang="en-US" altLang="zh-CN" sz="2400" b="1" dirty="0" smtClean="0">
                  <a:solidFill>
                    <a:srgbClr val="FFFFFF"/>
                  </a:solidFill>
                </a:rPr>
                <a:t>02</a:t>
              </a:r>
              <a:endParaRPr lang="zh-CN" altLang="en-US" sz="2400" b="1" dirty="0">
                <a:solidFill>
                  <a:srgbClr val="FFFFFF"/>
                </a:solidFill>
              </a:endParaRPr>
            </a:p>
          </p:txBody>
        </p:sp>
        <p:sp>
          <p:nvSpPr>
            <p:cNvPr id="29" name="矩形 28"/>
            <p:cNvSpPr/>
            <p:nvPr>
              <p:custDataLst>
                <p:tags r:id="rId13"/>
              </p:custDataLst>
            </p:nvPr>
          </p:nvSpPr>
          <p:spPr>
            <a:xfrm rot="19258932">
              <a:off x="2348464" y="3035067"/>
              <a:ext cx="132182" cy="5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custDataLst>
                <p:tags r:id="rId14"/>
              </p:custDataLst>
            </p:nvPr>
          </p:nvSpPr>
          <p:spPr>
            <a:xfrm rot="5400000">
              <a:off x="1839173" y="2695432"/>
              <a:ext cx="132182" cy="5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custDataLst>
                <p:tags r:id="rId15"/>
              </p:custDataLst>
            </p:nvPr>
          </p:nvSpPr>
          <p:spPr>
            <a:xfrm rot="2341068" flipH="1">
              <a:off x="1352754" y="3013669"/>
              <a:ext cx="132182" cy="5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custDataLst>
              <p:tags r:id="rId16"/>
            </p:custDataLst>
          </p:nvPr>
        </p:nvSpPr>
        <p:spPr>
          <a:xfrm>
            <a:off x="2057399" y="316688"/>
            <a:ext cx="9640020" cy="699595"/>
          </a:xfrm>
          <a:prstGeom prst="rect">
            <a:avLst/>
          </a:prstGeom>
        </p:spPr>
        <p:txBody>
          <a:bodyPr vert="horz" lIns="91440" tIns="45720" rIns="91440" bIns="45720" rtlCol="0" anchor="b">
            <a:normAutofit/>
          </a:bodyPr>
          <a:lstStyle>
            <a:lvl1pPr defTabSz="685800">
              <a:lnSpc>
                <a:spcPct val="90000"/>
              </a:lnSpc>
              <a:spcBef>
                <a:spcPct val="0"/>
              </a:spcBef>
              <a:buNone/>
              <a:defRPr sz="3200" b="1" i="0" baseline="0">
                <a:solidFill>
                  <a:srgbClr val="14324C"/>
                </a:solidFill>
                <a:effectLst/>
                <a:latin typeface="+mj-lt"/>
                <a:ea typeface="+mj-ea"/>
                <a:cs typeface="+mj-cs"/>
              </a:defRPr>
            </a:lvl1pPr>
          </a:lstStyle>
          <a:p>
            <a:r>
              <a:rPr lang="zh-CN" altLang="en-US" dirty="0"/>
              <a:t>需求分析</a:t>
            </a:r>
            <a:endParaRPr lang="zh-CN" altLang="en-US" dirty="0"/>
          </a:p>
        </p:txBody>
      </p:sp>
      <p:sp>
        <p:nvSpPr>
          <p:cNvPr id="2" name="文本框 1"/>
          <p:cNvSpPr txBox="1"/>
          <p:nvPr>
            <p:custDataLst>
              <p:tags r:id="rId17"/>
            </p:custDataLst>
          </p:nvPr>
        </p:nvSpPr>
        <p:spPr>
          <a:xfrm>
            <a:off x="5567680" y="3498215"/>
            <a:ext cx="2490470" cy="2132965"/>
          </a:xfrm>
          <a:prstGeom prst="rect">
            <a:avLst/>
          </a:prstGeom>
          <a:noFill/>
        </p:spPr>
        <p:txBody>
          <a:bodyPr wrap="square" lIns="0" tIns="36000" rIns="0" bIns="36000" rtlCol="0">
            <a:normAutofit/>
          </a:bodyPr>
          <a:lstStyle>
            <a:defPPr>
              <a:defRPr lang="zh-CN"/>
            </a:defPPr>
            <a:lvl1pPr algn="ctr">
              <a:lnSpc>
                <a:spcPct val="110000"/>
              </a:lnSpc>
            </a:lvl1pPr>
          </a:lstStyle>
          <a:p>
            <a:pPr algn="l"/>
            <a:r>
              <a:rPr lang="zh-CN" altLang="en-US" sz="2400" dirty="0">
                <a:sym typeface="+mn-ea"/>
              </a:rPr>
              <a:t>區塊鏈技術方興未艾，沒有一個基於區塊鏈技術的遊戲平臺為遊戲開發者提供服務</a:t>
            </a:r>
            <a:endParaRPr lang="zh-CN" altLang="en-US" sz="2400" dirty="0">
              <a:sym typeface="+mn-ea"/>
            </a:endParaRPr>
          </a:p>
        </p:txBody>
      </p:sp>
      <p:sp>
        <p:nvSpPr>
          <p:cNvPr id="4" name="文本框 3"/>
          <p:cNvSpPr txBox="1"/>
          <p:nvPr>
            <p:custDataLst>
              <p:tags r:id="rId18"/>
            </p:custDataLst>
          </p:nvPr>
        </p:nvSpPr>
        <p:spPr>
          <a:xfrm>
            <a:off x="5567803" y="3023126"/>
            <a:ext cx="2490323" cy="450919"/>
          </a:xfrm>
          <a:prstGeom prst="rect">
            <a:avLst/>
          </a:prstGeom>
          <a:noFill/>
        </p:spPr>
        <p:txBody>
          <a:bodyPr wrap="square" lIns="0" tIns="36000" rIns="0" bIns="36000" rtlCol="0">
            <a:noAutofit/>
          </a:bodyPr>
          <a:lstStyle>
            <a:defPPr>
              <a:defRPr lang="zh-CN"/>
            </a:defPPr>
            <a:lvl1pPr algn="ctr">
              <a:lnSpc>
                <a:spcPct val="130000"/>
              </a:lnSpc>
              <a:defRPr>
                <a:solidFill>
                  <a:schemeClr val="accent3"/>
                </a:solidFill>
                <a:latin typeface="+mj-lt"/>
                <a:ea typeface="+mj-ea"/>
                <a:cs typeface="+mj-cs"/>
              </a:defRPr>
            </a:lvl1pPr>
          </a:lstStyle>
          <a:p>
            <a:r>
              <a:rPr lang="zh-CN" altLang="en-US" sz="2400" dirty="0">
                <a:sym typeface="+mn-ea"/>
              </a:rPr>
              <a:t>技術需求</a:t>
            </a:r>
            <a:endParaRPr lang="zh-CN" altLang="en-US" sz="2400" dirty="0">
              <a:sym typeface="+mn-ea"/>
            </a:endParaRPr>
          </a:p>
        </p:txBody>
      </p:sp>
      <p:sp>
        <p:nvSpPr>
          <p:cNvPr id="5" name="文本框 4"/>
          <p:cNvSpPr txBox="1"/>
          <p:nvPr>
            <p:custDataLst>
              <p:tags r:id="rId19"/>
            </p:custDataLst>
          </p:nvPr>
        </p:nvSpPr>
        <p:spPr>
          <a:xfrm>
            <a:off x="9068435" y="3498215"/>
            <a:ext cx="2490470" cy="2593975"/>
          </a:xfrm>
          <a:prstGeom prst="rect">
            <a:avLst/>
          </a:prstGeom>
          <a:noFill/>
        </p:spPr>
        <p:txBody>
          <a:bodyPr wrap="square" lIns="0" tIns="36000" rIns="0" bIns="36000" rtlCol="0"/>
          <a:lstStyle>
            <a:defPPr>
              <a:defRPr lang="zh-CN"/>
            </a:defPPr>
            <a:lvl1pPr algn="ctr">
              <a:lnSpc>
                <a:spcPct val="110000"/>
              </a:lnSpc>
            </a:lvl1pPr>
          </a:lstStyle>
          <a:p>
            <a:pPr algn="l"/>
            <a:r>
              <a:rPr lang="zh-CN" altLang="en-US" sz="2400" dirty="0">
                <a:sym typeface="+mn-ea"/>
              </a:rPr>
              <a:t>目前社會呈現遊戲上癮，遊戲市場不規範等現象。沒有針對小孩和老人的健康遊戲平臺</a:t>
            </a:r>
            <a:endParaRPr lang="zh-CN" altLang="en-US" sz="2400" dirty="0">
              <a:sym typeface="+mn-ea"/>
            </a:endParaRPr>
          </a:p>
        </p:txBody>
      </p:sp>
      <p:sp>
        <p:nvSpPr>
          <p:cNvPr id="6" name="文本框 5"/>
          <p:cNvSpPr txBox="1"/>
          <p:nvPr>
            <p:custDataLst>
              <p:tags r:id="rId20"/>
            </p:custDataLst>
          </p:nvPr>
        </p:nvSpPr>
        <p:spPr>
          <a:xfrm>
            <a:off x="9068542" y="3023126"/>
            <a:ext cx="2490323" cy="450919"/>
          </a:xfrm>
          <a:prstGeom prst="rect">
            <a:avLst/>
          </a:prstGeom>
          <a:noFill/>
        </p:spPr>
        <p:txBody>
          <a:bodyPr wrap="square" lIns="0" tIns="36000" rIns="0" bIns="36000" rtlCol="0">
            <a:noAutofit/>
          </a:bodyPr>
          <a:lstStyle>
            <a:defPPr>
              <a:defRPr lang="zh-CN"/>
            </a:defPPr>
            <a:lvl1pPr algn="ctr">
              <a:lnSpc>
                <a:spcPct val="130000"/>
              </a:lnSpc>
              <a:defRPr>
                <a:solidFill>
                  <a:schemeClr val="accent2"/>
                </a:solidFill>
                <a:latin typeface="+mj-lt"/>
                <a:ea typeface="+mj-ea"/>
                <a:cs typeface="+mj-cs"/>
              </a:defRPr>
            </a:lvl1pPr>
          </a:lstStyle>
          <a:p>
            <a:r>
              <a:rPr lang="zh-CN" altLang="en-US" sz="2400" dirty="0">
                <a:sym typeface="+mn-ea"/>
              </a:rPr>
              <a:t>市場需求</a:t>
            </a:r>
            <a:endParaRPr lang="zh-CN" altLang="en-US" sz="2400" dirty="0">
              <a:sym typeface="+mn-ea"/>
            </a:endParaRPr>
          </a:p>
        </p:txBody>
      </p:sp>
      <p:sp>
        <p:nvSpPr>
          <p:cNvPr id="13" name="文本框 12"/>
          <p:cNvSpPr txBox="1"/>
          <p:nvPr>
            <p:custDataLst>
              <p:tags r:id="rId21"/>
            </p:custDataLst>
          </p:nvPr>
        </p:nvSpPr>
        <p:spPr>
          <a:xfrm>
            <a:off x="2066925" y="3536315"/>
            <a:ext cx="2490470" cy="2941320"/>
          </a:xfrm>
          <a:prstGeom prst="rect">
            <a:avLst/>
          </a:prstGeom>
          <a:noFill/>
        </p:spPr>
        <p:txBody>
          <a:bodyPr wrap="square" lIns="0" tIns="36000" rIns="0" bIns="36000" rtlCol="0"/>
          <a:lstStyle>
            <a:defPPr>
              <a:defRPr lang="zh-CN"/>
            </a:defPPr>
            <a:lvl1pPr algn="ctr">
              <a:lnSpc>
                <a:spcPct val="110000"/>
              </a:lnSpc>
            </a:lvl1pPr>
          </a:lstStyle>
          <a:p>
            <a:pPr algn="l"/>
            <a:r>
              <a:rPr lang="zh-CN" altLang="en-US" sz="2400" dirty="0">
                <a:sym typeface="+mn-ea"/>
              </a:rPr>
              <a:t>目前遊戲的資料庫本身存在技術漏洞以及開發者不正當的操作，導致了遊戲玩家對傳統遊戲虛擬點數等數據的不信任</a:t>
            </a:r>
            <a:endParaRPr lang="zh-CN" altLang="en-US" sz="2400" dirty="0"/>
          </a:p>
          <a:p>
            <a:pPr algn="l"/>
            <a:endParaRPr lang="zh-CN" altLang="en-US" sz="2400" dirty="0"/>
          </a:p>
        </p:txBody>
      </p:sp>
      <p:sp>
        <p:nvSpPr>
          <p:cNvPr id="15" name="文本框 14"/>
          <p:cNvSpPr txBox="1"/>
          <p:nvPr>
            <p:custDataLst>
              <p:tags r:id="rId22"/>
            </p:custDataLst>
          </p:nvPr>
        </p:nvSpPr>
        <p:spPr>
          <a:xfrm>
            <a:off x="2067065" y="3023126"/>
            <a:ext cx="2490323" cy="491608"/>
          </a:xfrm>
          <a:prstGeom prst="rect">
            <a:avLst/>
          </a:prstGeom>
          <a:noFill/>
        </p:spPr>
        <p:txBody>
          <a:bodyPr wrap="square" lIns="0" tIns="36000" rIns="0" bIns="36000" rtlCol="0">
            <a:noAutofit/>
          </a:bodyPr>
          <a:lstStyle>
            <a:defPPr>
              <a:defRPr lang="zh-CN"/>
            </a:defPPr>
            <a:lvl1pPr algn="ctr">
              <a:lnSpc>
                <a:spcPct val="130000"/>
              </a:lnSpc>
              <a:defRPr>
                <a:solidFill>
                  <a:schemeClr val="accent1"/>
                </a:solidFill>
                <a:latin typeface="+mj-lt"/>
                <a:ea typeface="+mj-ea"/>
                <a:cs typeface="+mj-cs"/>
              </a:defRPr>
            </a:lvl1pPr>
          </a:lstStyle>
          <a:p>
            <a:r>
              <a:rPr lang="zh-CN" altLang="en-US" sz="2400" dirty="0">
                <a:sym typeface="+mn-ea"/>
              </a:rPr>
              <a:t>客戶需求</a:t>
            </a:r>
            <a:endParaRPr lang="zh-CN" altLang="en-US" sz="2400" dirty="0">
              <a:sym typeface="+mn-ea"/>
            </a:endParaRPr>
          </a:p>
        </p:txBody>
      </p:sp>
    </p:spTree>
    <p:custDataLst>
      <p:tags r:id="rId23"/>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0" y="1465263"/>
            <a:ext cx="12203113" cy="4433887"/>
          </a:xfrm>
          <a:prstGeom prst="rect">
            <a:avLst/>
          </a:prstGeom>
          <a:solidFill>
            <a:schemeClr val="accent1">
              <a:alpha val="32000"/>
            </a:schemeClr>
          </a:solidFill>
          <a:ln w="25400" cmpd="sng">
            <a:noFill/>
            <a:miter lim="800000"/>
          </a:ln>
        </p:spPr>
        <p:txBody>
          <a:bodyPr anchor="ctr"/>
          <a:lstStyle>
            <a:defPPr>
              <a:defRPr lang="zh-CN"/>
            </a:defPPr>
            <a:lvl1pPr algn="ctr" fontAlgn="ctr">
              <a:spcBef>
                <a:spcPts val="0"/>
              </a:spcBef>
              <a:spcAft>
                <a:spcPts val="0"/>
              </a:spcAft>
              <a:buClr>
                <a:srgbClr val="FF0000"/>
              </a:buClr>
              <a:buSzPct val="70000"/>
              <a:buFont typeface="Wingdings" panose="05000000000000000000" pitchFamily="2" charset="2"/>
              <a:buChar char="u"/>
              <a:tabLst>
                <a:tab pos="723900" algn="l"/>
                <a:tab pos="1447800" algn="l"/>
              </a:tabLst>
              <a:defRPr sz="1600">
                <a:solidFill>
                  <a:prstClr val="white"/>
                </a:solidFill>
                <a:latin typeface="Arial" panose="020B0604020202020204" pitchFamily="34" charset="0"/>
                <a:ea typeface="微软雅黑" panose="020B0503020204020204" pitchFamily="34" charset="-122"/>
                <a:cs typeface="+mn-ea"/>
              </a:defRPr>
            </a:lvl1pPr>
          </a:lstStyle>
          <a:p>
            <a:endParaRPr lang="zh-CN" altLang="en-US"/>
          </a:p>
        </p:txBody>
      </p:sp>
      <p:sp>
        <p:nvSpPr>
          <p:cNvPr id="22" name="Freeform 74"/>
          <p:cNvSpPr>
            <a:spLocks noChangeArrowheads="1"/>
          </p:cNvSpPr>
          <p:nvPr>
            <p:custDataLst>
              <p:tags r:id="rId2"/>
            </p:custDataLst>
          </p:nvPr>
        </p:nvSpPr>
        <p:spPr bwMode="auto">
          <a:xfrm>
            <a:off x="5838825" y="2065338"/>
            <a:ext cx="576263" cy="509587"/>
          </a:xfrm>
          <a:custGeom>
            <a:avLst/>
            <a:gdLst>
              <a:gd name="T0" fmla="*/ 563914 w 461"/>
              <a:gd name="T1" fmla="*/ 265881 h 409"/>
              <a:gd name="T2" fmla="*/ 563914 w 461"/>
              <a:gd name="T3" fmla="*/ 265881 h 409"/>
              <a:gd name="T4" fmla="*/ 308840 w 461"/>
              <a:gd name="T5" fmla="*/ 21221 h 409"/>
              <a:gd name="T6" fmla="*/ 265077 w 461"/>
              <a:gd name="T7" fmla="*/ 21221 h 409"/>
              <a:gd name="T8" fmla="*/ 11253 w 461"/>
              <a:gd name="T9" fmla="*/ 265881 h 409"/>
              <a:gd name="T10" fmla="*/ 22507 w 461"/>
              <a:gd name="T11" fmla="*/ 287101 h 409"/>
              <a:gd name="T12" fmla="*/ 77523 w 461"/>
              <a:gd name="T13" fmla="*/ 287101 h 409"/>
              <a:gd name="T14" fmla="*/ 77523 w 461"/>
              <a:gd name="T15" fmla="*/ 486824 h 409"/>
              <a:gd name="T16" fmla="*/ 98779 w 461"/>
              <a:gd name="T17" fmla="*/ 509293 h 409"/>
              <a:gd name="T18" fmla="*/ 221315 w 461"/>
              <a:gd name="T19" fmla="*/ 509293 h 409"/>
              <a:gd name="T20" fmla="*/ 221315 w 461"/>
              <a:gd name="T21" fmla="*/ 309570 h 409"/>
              <a:gd name="T22" fmla="*/ 353853 w 461"/>
              <a:gd name="T23" fmla="*/ 309570 h 409"/>
              <a:gd name="T24" fmla="*/ 353853 w 461"/>
              <a:gd name="T25" fmla="*/ 509293 h 409"/>
              <a:gd name="T26" fmla="*/ 476389 w 461"/>
              <a:gd name="T27" fmla="*/ 509293 h 409"/>
              <a:gd name="T28" fmla="*/ 497645 w 461"/>
              <a:gd name="T29" fmla="*/ 486824 h 409"/>
              <a:gd name="T30" fmla="*/ 497645 w 461"/>
              <a:gd name="T31" fmla="*/ 287101 h 409"/>
              <a:gd name="T32" fmla="*/ 553911 w 461"/>
              <a:gd name="T33" fmla="*/ 287101 h 409"/>
              <a:gd name="T34" fmla="*/ 563914 w 461"/>
              <a:gd name="T35" fmla="*/ 265881 h 4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61" h="409">
                <a:moveTo>
                  <a:pt x="451" y="213"/>
                </a:moveTo>
                <a:lnTo>
                  <a:pt x="451" y="213"/>
                </a:lnTo>
                <a:cubicBezTo>
                  <a:pt x="247" y="17"/>
                  <a:pt x="247" y="17"/>
                  <a:pt x="247" y="17"/>
                </a:cubicBezTo>
                <a:cubicBezTo>
                  <a:pt x="238" y="0"/>
                  <a:pt x="221" y="0"/>
                  <a:pt x="212" y="17"/>
                </a:cubicBezTo>
                <a:cubicBezTo>
                  <a:pt x="9" y="213"/>
                  <a:pt x="9" y="213"/>
                  <a:pt x="9" y="213"/>
                </a:cubicBezTo>
                <a:cubicBezTo>
                  <a:pt x="0" y="221"/>
                  <a:pt x="9" y="230"/>
                  <a:pt x="18" y="230"/>
                </a:cubicBezTo>
                <a:cubicBezTo>
                  <a:pt x="62" y="230"/>
                  <a:pt x="62" y="230"/>
                  <a:pt x="62" y="230"/>
                </a:cubicBezTo>
                <a:cubicBezTo>
                  <a:pt x="62" y="390"/>
                  <a:pt x="62" y="390"/>
                  <a:pt x="62" y="390"/>
                </a:cubicBezTo>
                <a:cubicBezTo>
                  <a:pt x="62" y="399"/>
                  <a:pt x="62" y="408"/>
                  <a:pt x="79" y="408"/>
                </a:cubicBezTo>
                <a:cubicBezTo>
                  <a:pt x="177" y="408"/>
                  <a:pt x="177" y="408"/>
                  <a:pt x="177" y="408"/>
                </a:cubicBezTo>
                <a:cubicBezTo>
                  <a:pt x="177" y="248"/>
                  <a:pt x="177" y="248"/>
                  <a:pt x="177" y="248"/>
                </a:cubicBezTo>
                <a:cubicBezTo>
                  <a:pt x="283" y="248"/>
                  <a:pt x="283" y="248"/>
                  <a:pt x="283" y="248"/>
                </a:cubicBezTo>
                <a:cubicBezTo>
                  <a:pt x="283" y="408"/>
                  <a:pt x="283" y="408"/>
                  <a:pt x="283" y="408"/>
                </a:cubicBezTo>
                <a:cubicBezTo>
                  <a:pt x="381" y="408"/>
                  <a:pt x="381" y="408"/>
                  <a:pt x="381" y="408"/>
                </a:cubicBezTo>
                <a:cubicBezTo>
                  <a:pt x="398" y="408"/>
                  <a:pt x="398" y="399"/>
                  <a:pt x="398" y="390"/>
                </a:cubicBezTo>
                <a:cubicBezTo>
                  <a:pt x="398" y="230"/>
                  <a:pt x="398" y="230"/>
                  <a:pt x="398" y="230"/>
                </a:cubicBezTo>
                <a:cubicBezTo>
                  <a:pt x="443" y="230"/>
                  <a:pt x="443" y="230"/>
                  <a:pt x="443" y="230"/>
                </a:cubicBezTo>
                <a:cubicBezTo>
                  <a:pt x="451" y="230"/>
                  <a:pt x="460" y="221"/>
                  <a:pt x="451" y="213"/>
                </a:cubicBezTo>
              </a:path>
            </a:pathLst>
          </a:custGeom>
          <a:solidFill>
            <a:schemeClr val="tx1"/>
          </a:solidFill>
          <a:ln>
            <a:noFill/>
          </a:ln>
        </p:spPr>
        <p:txBody>
          <a:bodyPr wrap="none" anchor="ctr"/>
          <a:lstStyle/>
          <a:p>
            <a:endParaRPr lang="zh-CN" altLang="en-US" sz="1800"/>
          </a:p>
        </p:txBody>
      </p:sp>
      <p:cxnSp>
        <p:nvCxnSpPr>
          <p:cNvPr id="23" name="Straight Connector 81"/>
          <p:cNvCxnSpPr/>
          <p:nvPr>
            <p:custDataLst>
              <p:tags r:id="rId3"/>
            </p:custDataLst>
          </p:nvPr>
        </p:nvCxnSpPr>
        <p:spPr>
          <a:xfrm>
            <a:off x="7234238" y="2124074"/>
            <a:ext cx="0" cy="3060000"/>
          </a:xfrm>
          <a:prstGeom prst="line">
            <a:avLst/>
          </a:prstGeom>
          <a:ln>
            <a:solidFill>
              <a:schemeClr val="accent1"/>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82"/>
          <p:cNvCxnSpPr/>
          <p:nvPr>
            <p:custDataLst>
              <p:tags r:id="rId4"/>
            </p:custDataLst>
          </p:nvPr>
        </p:nvCxnSpPr>
        <p:spPr>
          <a:xfrm>
            <a:off x="9318625" y="2124074"/>
            <a:ext cx="0" cy="3060000"/>
          </a:xfrm>
          <a:prstGeom prst="line">
            <a:avLst/>
          </a:prstGeom>
          <a:ln>
            <a:solidFill>
              <a:schemeClr val="accent1"/>
            </a:solidFill>
            <a:prstDash val="sysDot"/>
          </a:ln>
        </p:spPr>
        <p:style>
          <a:lnRef idx="1">
            <a:schemeClr val="accent1"/>
          </a:lnRef>
          <a:fillRef idx="0">
            <a:schemeClr val="accent1"/>
          </a:fillRef>
          <a:effectRef idx="0">
            <a:schemeClr val="accent1"/>
          </a:effectRef>
          <a:fontRef idx="minor">
            <a:schemeClr val="tx1"/>
          </a:fontRef>
        </p:style>
      </p:cxnSp>
      <p:sp>
        <p:nvSpPr>
          <p:cNvPr id="25" name="Freeform 25"/>
          <p:cNvSpPr>
            <a:spLocks noEditPoints="1"/>
          </p:cNvSpPr>
          <p:nvPr>
            <p:custDataLst>
              <p:tags r:id="rId5"/>
            </p:custDataLst>
          </p:nvPr>
        </p:nvSpPr>
        <p:spPr bwMode="auto">
          <a:xfrm>
            <a:off x="8089900" y="2047875"/>
            <a:ext cx="509588" cy="542925"/>
          </a:xfrm>
          <a:custGeom>
            <a:avLst/>
            <a:gdLst>
              <a:gd name="T0" fmla="*/ 510492 w 1548"/>
              <a:gd name="T1" fmla="*/ 437535 h 1648"/>
              <a:gd name="T2" fmla="*/ 418155 w 1548"/>
              <a:gd name="T3" fmla="*/ 464242 h 1648"/>
              <a:gd name="T4" fmla="*/ 391113 w 1548"/>
              <a:gd name="T5" fmla="*/ 372251 h 1648"/>
              <a:gd name="T6" fmla="*/ 431016 w 1548"/>
              <a:gd name="T7" fmla="*/ 394012 h 1648"/>
              <a:gd name="T8" fmla="*/ 457728 w 1548"/>
              <a:gd name="T9" fmla="*/ 294437 h 1648"/>
              <a:gd name="T10" fmla="*/ 335711 w 1548"/>
              <a:gd name="T11" fmla="*/ 107818 h 1648"/>
              <a:gd name="T12" fmla="*/ 349891 w 1548"/>
              <a:gd name="T13" fmla="*/ 64295 h 1648"/>
              <a:gd name="T14" fmla="*/ 503237 w 1548"/>
              <a:gd name="T15" fmla="*/ 294437 h 1648"/>
              <a:gd name="T16" fmla="*/ 470919 w 1548"/>
              <a:gd name="T17" fmla="*/ 415773 h 1648"/>
              <a:gd name="T18" fmla="*/ 510492 w 1548"/>
              <a:gd name="T19" fmla="*/ 437535 h 1648"/>
              <a:gd name="T20" fmla="*/ 253927 w 1548"/>
              <a:gd name="T21" fmla="*/ 498203 h 1648"/>
              <a:gd name="T22" fmla="*/ 77497 w 1548"/>
              <a:gd name="T23" fmla="*/ 395661 h 1648"/>
              <a:gd name="T24" fmla="*/ 117730 w 1548"/>
              <a:gd name="T25" fmla="*/ 372580 h 1648"/>
              <a:gd name="T26" fmla="*/ 24733 w 1548"/>
              <a:gd name="T27" fmla="*/ 347852 h 1648"/>
              <a:gd name="T28" fmla="*/ 0 w 1548"/>
              <a:gd name="T29" fmla="*/ 440502 h 1648"/>
              <a:gd name="T30" fmla="*/ 38254 w 1548"/>
              <a:gd name="T31" fmla="*/ 418411 h 1648"/>
              <a:gd name="T32" fmla="*/ 253927 w 1548"/>
              <a:gd name="T33" fmla="*/ 543374 h 1648"/>
              <a:gd name="T34" fmla="*/ 389135 w 1548"/>
              <a:gd name="T35" fmla="*/ 503478 h 1648"/>
              <a:gd name="T36" fmla="*/ 361104 w 1548"/>
              <a:gd name="T37" fmla="*/ 467539 h 1648"/>
              <a:gd name="T38" fmla="*/ 253927 w 1548"/>
              <a:gd name="T39" fmla="*/ 498203 h 1648"/>
              <a:gd name="T40" fmla="*/ 50456 w 1548"/>
              <a:gd name="T41" fmla="*/ 297075 h 1648"/>
              <a:gd name="T42" fmla="*/ 50126 w 1548"/>
              <a:gd name="T43" fmla="*/ 294437 h 1648"/>
              <a:gd name="T44" fmla="*/ 231502 w 1548"/>
              <a:gd name="T45" fmla="*/ 91991 h 1648"/>
              <a:gd name="T46" fmla="*/ 231502 w 1548"/>
              <a:gd name="T47" fmla="*/ 135844 h 1648"/>
              <a:gd name="T48" fmla="*/ 299436 w 1548"/>
              <a:gd name="T49" fmla="*/ 67922 h 1648"/>
              <a:gd name="T50" fmla="*/ 231502 w 1548"/>
              <a:gd name="T51" fmla="*/ 0 h 1648"/>
              <a:gd name="T52" fmla="*/ 231502 w 1548"/>
              <a:gd name="T53" fmla="*/ 46490 h 1648"/>
              <a:gd name="T54" fmla="*/ 4947 w 1548"/>
              <a:gd name="T55" fmla="*/ 294437 h 1648"/>
              <a:gd name="T56" fmla="*/ 5276 w 1548"/>
              <a:gd name="T57" fmla="*/ 303340 h 1648"/>
              <a:gd name="T58" fmla="*/ 50456 w 1548"/>
              <a:gd name="T59" fmla="*/ 297075 h 1648"/>
              <a:gd name="T60" fmla="*/ 188961 w 1548"/>
              <a:gd name="T61" fmla="*/ 284216 h 1648"/>
              <a:gd name="T62" fmla="*/ 198525 w 1548"/>
              <a:gd name="T63" fmla="*/ 342576 h 1648"/>
              <a:gd name="T64" fmla="*/ 283607 w 1548"/>
              <a:gd name="T65" fmla="*/ 273665 h 1648"/>
              <a:gd name="T66" fmla="*/ 195227 w 1548"/>
              <a:gd name="T67" fmla="*/ 430281 h 1648"/>
              <a:gd name="T68" fmla="*/ 217981 w 1548"/>
              <a:gd name="T69" fmla="*/ 430281 h 1648"/>
              <a:gd name="T70" fmla="*/ 229194 w 1548"/>
              <a:gd name="T71" fmla="*/ 363678 h 1648"/>
              <a:gd name="T72" fmla="*/ 292511 w 1548"/>
              <a:gd name="T73" fmla="*/ 349830 h 1648"/>
              <a:gd name="T74" fmla="*/ 385837 w 1548"/>
              <a:gd name="T75" fmla="*/ 223878 h 1648"/>
              <a:gd name="T76" fmla="*/ 188961 w 1548"/>
              <a:gd name="T77" fmla="*/ 284216 h 164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548" h="1648">
                <a:moveTo>
                  <a:pt x="1548" y="1327"/>
                </a:moveTo>
                <a:cubicBezTo>
                  <a:pt x="1268" y="1408"/>
                  <a:pt x="1268" y="1408"/>
                  <a:pt x="1268" y="1408"/>
                </a:cubicBezTo>
                <a:cubicBezTo>
                  <a:pt x="1186" y="1129"/>
                  <a:pt x="1186" y="1129"/>
                  <a:pt x="1186" y="1129"/>
                </a:cubicBezTo>
                <a:cubicBezTo>
                  <a:pt x="1307" y="1195"/>
                  <a:pt x="1307" y="1195"/>
                  <a:pt x="1307" y="1195"/>
                </a:cubicBezTo>
                <a:cubicBezTo>
                  <a:pt x="1358" y="1105"/>
                  <a:pt x="1388" y="1003"/>
                  <a:pt x="1388" y="893"/>
                </a:cubicBezTo>
                <a:cubicBezTo>
                  <a:pt x="1388" y="640"/>
                  <a:pt x="1236" y="422"/>
                  <a:pt x="1018" y="327"/>
                </a:cubicBezTo>
                <a:cubicBezTo>
                  <a:pt x="1061" y="195"/>
                  <a:pt x="1061" y="195"/>
                  <a:pt x="1061" y="195"/>
                </a:cubicBezTo>
                <a:cubicBezTo>
                  <a:pt x="1334" y="309"/>
                  <a:pt x="1526" y="578"/>
                  <a:pt x="1526" y="893"/>
                </a:cubicBezTo>
                <a:cubicBezTo>
                  <a:pt x="1526" y="1027"/>
                  <a:pt x="1490" y="1152"/>
                  <a:pt x="1428" y="1261"/>
                </a:cubicBezTo>
                <a:lnTo>
                  <a:pt x="1548" y="1327"/>
                </a:lnTo>
                <a:close/>
                <a:moveTo>
                  <a:pt x="770" y="1511"/>
                </a:moveTo>
                <a:cubicBezTo>
                  <a:pt x="542" y="1511"/>
                  <a:pt x="342" y="1385"/>
                  <a:pt x="235" y="1200"/>
                </a:cubicBezTo>
                <a:cubicBezTo>
                  <a:pt x="357" y="1130"/>
                  <a:pt x="357" y="1130"/>
                  <a:pt x="357" y="1130"/>
                </a:cubicBezTo>
                <a:cubicBezTo>
                  <a:pt x="75" y="1055"/>
                  <a:pt x="75" y="1055"/>
                  <a:pt x="75" y="1055"/>
                </a:cubicBezTo>
                <a:cubicBezTo>
                  <a:pt x="0" y="1336"/>
                  <a:pt x="0" y="1336"/>
                  <a:pt x="0" y="1336"/>
                </a:cubicBezTo>
                <a:cubicBezTo>
                  <a:pt x="116" y="1269"/>
                  <a:pt x="116" y="1269"/>
                  <a:pt x="116" y="1269"/>
                </a:cubicBezTo>
                <a:cubicBezTo>
                  <a:pt x="247" y="1495"/>
                  <a:pt x="490" y="1648"/>
                  <a:pt x="770" y="1648"/>
                </a:cubicBezTo>
                <a:cubicBezTo>
                  <a:pt x="922" y="1648"/>
                  <a:pt x="1062" y="1603"/>
                  <a:pt x="1180" y="1527"/>
                </a:cubicBezTo>
                <a:cubicBezTo>
                  <a:pt x="1095" y="1418"/>
                  <a:pt x="1095" y="1418"/>
                  <a:pt x="1095" y="1418"/>
                </a:cubicBezTo>
                <a:cubicBezTo>
                  <a:pt x="1001" y="1476"/>
                  <a:pt x="890" y="1511"/>
                  <a:pt x="770" y="1511"/>
                </a:cubicBezTo>
                <a:close/>
                <a:moveTo>
                  <a:pt x="153" y="901"/>
                </a:moveTo>
                <a:cubicBezTo>
                  <a:pt x="153" y="898"/>
                  <a:pt x="152" y="896"/>
                  <a:pt x="152" y="893"/>
                </a:cubicBezTo>
                <a:cubicBezTo>
                  <a:pt x="152" y="575"/>
                  <a:pt x="393" y="314"/>
                  <a:pt x="702" y="279"/>
                </a:cubicBezTo>
                <a:cubicBezTo>
                  <a:pt x="702" y="412"/>
                  <a:pt x="702" y="412"/>
                  <a:pt x="702" y="412"/>
                </a:cubicBezTo>
                <a:cubicBezTo>
                  <a:pt x="908" y="206"/>
                  <a:pt x="908" y="206"/>
                  <a:pt x="908" y="206"/>
                </a:cubicBezTo>
                <a:cubicBezTo>
                  <a:pt x="702" y="0"/>
                  <a:pt x="702" y="0"/>
                  <a:pt x="702" y="0"/>
                </a:cubicBezTo>
                <a:cubicBezTo>
                  <a:pt x="702" y="141"/>
                  <a:pt x="702" y="141"/>
                  <a:pt x="702" y="141"/>
                </a:cubicBezTo>
                <a:cubicBezTo>
                  <a:pt x="317" y="175"/>
                  <a:pt x="15" y="499"/>
                  <a:pt x="15" y="893"/>
                </a:cubicBezTo>
                <a:cubicBezTo>
                  <a:pt x="15" y="902"/>
                  <a:pt x="16" y="911"/>
                  <a:pt x="16" y="920"/>
                </a:cubicBezTo>
                <a:lnTo>
                  <a:pt x="153" y="901"/>
                </a:lnTo>
                <a:close/>
                <a:moveTo>
                  <a:pt x="573" y="862"/>
                </a:moveTo>
                <a:cubicBezTo>
                  <a:pt x="556" y="922"/>
                  <a:pt x="563" y="984"/>
                  <a:pt x="602" y="1039"/>
                </a:cubicBezTo>
                <a:cubicBezTo>
                  <a:pt x="664" y="947"/>
                  <a:pt x="780" y="849"/>
                  <a:pt x="860" y="830"/>
                </a:cubicBezTo>
                <a:cubicBezTo>
                  <a:pt x="696" y="949"/>
                  <a:pt x="604" y="1116"/>
                  <a:pt x="592" y="1305"/>
                </a:cubicBezTo>
                <a:cubicBezTo>
                  <a:pt x="661" y="1305"/>
                  <a:pt x="661" y="1305"/>
                  <a:pt x="661" y="1305"/>
                </a:cubicBezTo>
                <a:cubicBezTo>
                  <a:pt x="660" y="1233"/>
                  <a:pt x="670" y="1144"/>
                  <a:pt x="695" y="1103"/>
                </a:cubicBezTo>
                <a:cubicBezTo>
                  <a:pt x="758" y="1124"/>
                  <a:pt x="827" y="1112"/>
                  <a:pt x="887" y="1061"/>
                </a:cubicBezTo>
                <a:cubicBezTo>
                  <a:pt x="1006" y="961"/>
                  <a:pt x="961" y="708"/>
                  <a:pt x="1170" y="679"/>
                </a:cubicBezTo>
                <a:cubicBezTo>
                  <a:pt x="890" y="526"/>
                  <a:pt x="624" y="688"/>
                  <a:pt x="573" y="862"/>
                </a:cubicBezTo>
                <a:close/>
              </a:path>
            </a:pathLst>
          </a:custGeom>
          <a:solidFill>
            <a:schemeClr val="tx1"/>
          </a:solidFill>
          <a:ln>
            <a:noFill/>
          </a:ln>
        </p:spPr>
        <p:txBody>
          <a:bodyPr lIns="45720" tIns="22860" rIns="45720" bIns="22860"/>
          <a:lstStyle/>
          <a:p>
            <a:endParaRPr lang="zh-CN" altLang="en-US" sz="1800"/>
          </a:p>
        </p:txBody>
      </p:sp>
      <p:sp>
        <p:nvSpPr>
          <p:cNvPr id="26" name="Freeform 102"/>
          <p:cNvSpPr>
            <a:spLocks noChangeArrowheads="1"/>
          </p:cNvSpPr>
          <p:nvPr>
            <p:custDataLst>
              <p:tags r:id="rId6"/>
            </p:custDataLst>
          </p:nvPr>
        </p:nvSpPr>
        <p:spPr bwMode="auto">
          <a:xfrm>
            <a:off x="10282238" y="2073275"/>
            <a:ext cx="571500" cy="511175"/>
          </a:xfrm>
          <a:custGeom>
            <a:avLst/>
            <a:gdLst>
              <a:gd name="T0" fmla="*/ 91760 w 498"/>
              <a:gd name="T1" fmla="*/ 173240 h 445"/>
              <a:gd name="T2" fmla="*/ 91760 w 498"/>
              <a:gd name="T3" fmla="*/ 173240 h 445"/>
              <a:gd name="T4" fmla="*/ 162873 w 498"/>
              <a:gd name="T5" fmla="*/ 193891 h 445"/>
              <a:gd name="T6" fmla="*/ 173196 w 498"/>
              <a:gd name="T7" fmla="*/ 193891 h 445"/>
              <a:gd name="T8" fmla="*/ 223664 w 498"/>
              <a:gd name="T9" fmla="*/ 153736 h 445"/>
              <a:gd name="T10" fmla="*/ 223664 w 498"/>
              <a:gd name="T11" fmla="*/ 143410 h 445"/>
              <a:gd name="T12" fmla="*/ 204165 w 498"/>
              <a:gd name="T13" fmla="*/ 122759 h 445"/>
              <a:gd name="T14" fmla="*/ 315423 w 498"/>
              <a:gd name="T15" fmla="*/ 11473 h 445"/>
              <a:gd name="T16" fmla="*/ 223664 w 498"/>
              <a:gd name="T17" fmla="*/ 0 h 445"/>
              <a:gd name="T18" fmla="*/ 122728 w 498"/>
              <a:gd name="T19" fmla="*/ 61953 h 445"/>
              <a:gd name="T20" fmla="*/ 82584 w 498"/>
              <a:gd name="T21" fmla="*/ 92930 h 445"/>
              <a:gd name="T22" fmla="*/ 60791 w 498"/>
              <a:gd name="T23" fmla="*/ 133085 h 445"/>
              <a:gd name="T24" fmla="*/ 20646 w 498"/>
              <a:gd name="T25" fmla="*/ 143410 h 445"/>
              <a:gd name="T26" fmla="*/ 0 w 498"/>
              <a:gd name="T27" fmla="*/ 164061 h 445"/>
              <a:gd name="T28" fmla="*/ 0 w 498"/>
              <a:gd name="T29" fmla="*/ 173240 h 445"/>
              <a:gd name="T30" fmla="*/ 41292 w 498"/>
              <a:gd name="T31" fmla="*/ 214542 h 445"/>
              <a:gd name="T32" fmla="*/ 60791 w 498"/>
              <a:gd name="T33" fmla="*/ 224867 h 445"/>
              <a:gd name="T34" fmla="*/ 82584 w 498"/>
              <a:gd name="T35" fmla="*/ 204216 h 445"/>
              <a:gd name="T36" fmla="*/ 91760 w 498"/>
              <a:gd name="T37" fmla="*/ 173240 h 445"/>
              <a:gd name="T38" fmla="*/ 254633 w 498"/>
              <a:gd name="T39" fmla="*/ 183565 h 445"/>
              <a:gd name="T40" fmla="*/ 254633 w 498"/>
              <a:gd name="T41" fmla="*/ 183565 h 445"/>
              <a:gd name="T42" fmla="*/ 244310 w 498"/>
              <a:gd name="T43" fmla="*/ 183565 h 445"/>
              <a:gd name="T44" fmla="*/ 204165 w 498"/>
              <a:gd name="T45" fmla="*/ 214542 h 445"/>
              <a:gd name="T46" fmla="*/ 193842 w 498"/>
              <a:gd name="T47" fmla="*/ 234046 h 445"/>
              <a:gd name="T48" fmla="*/ 437005 w 498"/>
              <a:gd name="T49" fmla="*/ 499068 h 445"/>
              <a:gd name="T50" fmla="*/ 457651 w 498"/>
              <a:gd name="T51" fmla="*/ 499068 h 445"/>
              <a:gd name="T52" fmla="*/ 488619 w 498"/>
              <a:gd name="T53" fmla="*/ 478417 h 445"/>
              <a:gd name="T54" fmla="*/ 488619 w 498"/>
              <a:gd name="T55" fmla="*/ 458913 h 445"/>
              <a:gd name="T56" fmla="*/ 254633 w 498"/>
              <a:gd name="T57" fmla="*/ 183565 h 445"/>
              <a:gd name="T58" fmla="*/ 570056 w 498"/>
              <a:gd name="T59" fmla="*/ 72279 h 445"/>
              <a:gd name="T60" fmla="*/ 570056 w 498"/>
              <a:gd name="T61" fmla="*/ 72279 h 445"/>
              <a:gd name="T62" fmla="*/ 549410 w 498"/>
              <a:gd name="T63" fmla="*/ 61953 h 445"/>
              <a:gd name="T64" fmla="*/ 528764 w 498"/>
              <a:gd name="T65" fmla="*/ 102108 h 445"/>
              <a:gd name="T66" fmla="*/ 467974 w 498"/>
              <a:gd name="T67" fmla="*/ 122759 h 445"/>
              <a:gd name="T68" fmla="*/ 457651 w 498"/>
              <a:gd name="T69" fmla="*/ 72279 h 445"/>
              <a:gd name="T70" fmla="*/ 478296 w 498"/>
              <a:gd name="T71" fmla="*/ 21798 h 445"/>
              <a:gd name="T72" fmla="*/ 467974 w 498"/>
              <a:gd name="T73" fmla="*/ 11473 h 445"/>
              <a:gd name="T74" fmla="*/ 386537 w 498"/>
              <a:gd name="T75" fmla="*/ 82604 h 445"/>
              <a:gd name="T76" fmla="*/ 365891 w 498"/>
              <a:gd name="T77" fmla="*/ 173240 h 445"/>
              <a:gd name="T78" fmla="*/ 325746 w 498"/>
              <a:gd name="T79" fmla="*/ 214542 h 445"/>
              <a:gd name="T80" fmla="*/ 365891 w 498"/>
              <a:gd name="T81" fmla="*/ 265022 h 445"/>
              <a:gd name="T82" fmla="*/ 417506 w 498"/>
              <a:gd name="T83" fmla="*/ 214542 h 445"/>
              <a:gd name="T84" fmla="*/ 467974 w 498"/>
              <a:gd name="T85" fmla="*/ 204216 h 445"/>
              <a:gd name="T86" fmla="*/ 559733 w 498"/>
              <a:gd name="T87" fmla="*/ 164061 h 445"/>
              <a:gd name="T88" fmla="*/ 570056 w 498"/>
              <a:gd name="T89" fmla="*/ 72279 h 445"/>
              <a:gd name="T90" fmla="*/ 82584 w 498"/>
              <a:gd name="T91" fmla="*/ 458913 h 445"/>
              <a:gd name="T92" fmla="*/ 82584 w 498"/>
              <a:gd name="T93" fmla="*/ 458913 h 445"/>
              <a:gd name="T94" fmla="*/ 82584 w 498"/>
              <a:gd name="T95" fmla="*/ 478417 h 445"/>
              <a:gd name="T96" fmla="*/ 102082 w 498"/>
              <a:gd name="T97" fmla="*/ 509394 h 445"/>
              <a:gd name="T98" fmla="*/ 122728 w 498"/>
              <a:gd name="T99" fmla="*/ 499068 h 445"/>
              <a:gd name="T100" fmla="*/ 264956 w 498"/>
              <a:gd name="T101" fmla="*/ 367131 h 445"/>
              <a:gd name="T102" fmla="*/ 223664 w 498"/>
              <a:gd name="T103" fmla="*/ 315503 h 445"/>
              <a:gd name="T104" fmla="*/ 82584 w 498"/>
              <a:gd name="T105" fmla="*/ 458913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tx1"/>
          </a:solidFill>
          <a:ln>
            <a:noFill/>
          </a:ln>
        </p:spPr>
        <p:txBody>
          <a:bodyPr wrap="none" anchor="ctr"/>
          <a:lstStyle/>
          <a:p>
            <a:endParaRPr lang="zh-CN" altLang="en-US" sz="1800"/>
          </a:p>
        </p:txBody>
      </p:sp>
      <p:sp>
        <p:nvSpPr>
          <p:cNvPr id="2" name="文本框 1"/>
          <p:cNvSpPr txBox="1"/>
          <p:nvPr>
            <p:custDataLst>
              <p:tags r:id="rId7"/>
            </p:custDataLst>
          </p:nvPr>
        </p:nvSpPr>
        <p:spPr>
          <a:xfrm>
            <a:off x="754063" y="261258"/>
            <a:ext cx="10228262" cy="855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normAutofit/>
          </a:bodyPr>
          <a:lstStyle>
            <a:lvl1pPr fontAlgn="base">
              <a:lnSpc>
                <a:spcPct val="90000"/>
              </a:lnSpc>
              <a:spcBef>
                <a:spcPct val="0"/>
              </a:spcBef>
              <a:spcAft>
                <a:spcPct val="0"/>
              </a:spcAft>
              <a:defRPr sz="3600">
                <a:solidFill>
                  <a:schemeClr val="accent1"/>
                </a:solidFill>
                <a:latin typeface="+mj-lt"/>
                <a:ea typeface="+mj-ea"/>
                <a:cs typeface="+mj-cs"/>
              </a:defRPr>
            </a:lvl1pPr>
            <a:lvl2pPr fontAlgn="base">
              <a:lnSpc>
                <a:spcPct val="90000"/>
              </a:lnSpc>
              <a:spcBef>
                <a:spcPct val="0"/>
              </a:spcBef>
              <a:spcAft>
                <a:spcPct val="0"/>
              </a:spcAft>
              <a:defRPr sz="3200">
                <a:solidFill>
                  <a:schemeClr val="accent1"/>
                </a:solidFill>
                <a:latin typeface="Arial" panose="020B0604020202020204" pitchFamily="34" charset="0"/>
                <a:ea typeface="黑体" panose="02010609060101010101" charset="-122"/>
              </a:defRPr>
            </a:lvl2pPr>
            <a:lvl3pPr fontAlgn="base">
              <a:lnSpc>
                <a:spcPct val="90000"/>
              </a:lnSpc>
              <a:spcBef>
                <a:spcPct val="0"/>
              </a:spcBef>
              <a:spcAft>
                <a:spcPct val="0"/>
              </a:spcAft>
              <a:defRPr sz="3200">
                <a:solidFill>
                  <a:schemeClr val="accent1"/>
                </a:solidFill>
                <a:latin typeface="Arial" panose="020B0604020202020204" pitchFamily="34" charset="0"/>
                <a:ea typeface="黑体" panose="02010609060101010101" charset="-122"/>
              </a:defRPr>
            </a:lvl3pPr>
            <a:lvl4pPr fontAlgn="base">
              <a:lnSpc>
                <a:spcPct val="90000"/>
              </a:lnSpc>
              <a:spcBef>
                <a:spcPct val="0"/>
              </a:spcBef>
              <a:spcAft>
                <a:spcPct val="0"/>
              </a:spcAft>
              <a:defRPr sz="3200">
                <a:solidFill>
                  <a:schemeClr val="accent1"/>
                </a:solidFill>
                <a:latin typeface="Arial" panose="020B0604020202020204" pitchFamily="34" charset="0"/>
                <a:ea typeface="黑体" panose="02010609060101010101" charset="-122"/>
              </a:defRPr>
            </a:lvl4pPr>
            <a:lvl5pPr fontAlgn="base">
              <a:lnSpc>
                <a:spcPct val="90000"/>
              </a:lnSpc>
              <a:spcBef>
                <a:spcPct val="0"/>
              </a:spcBef>
              <a:spcAft>
                <a:spcPct val="0"/>
              </a:spcAft>
              <a:defRPr sz="3200">
                <a:solidFill>
                  <a:schemeClr val="accent1"/>
                </a:solidFill>
                <a:latin typeface="Arial" panose="020B0604020202020204" pitchFamily="34" charset="0"/>
                <a:ea typeface="黑体" panose="02010609060101010101" charset="-122"/>
              </a:defRPr>
            </a:lvl5pPr>
            <a:lvl6pPr marL="457200" fontAlgn="base">
              <a:lnSpc>
                <a:spcPct val="90000"/>
              </a:lnSpc>
              <a:spcBef>
                <a:spcPct val="0"/>
              </a:spcBef>
              <a:spcAft>
                <a:spcPct val="0"/>
              </a:spcAft>
              <a:defRPr sz="3200">
                <a:latin typeface="Tempus Sans ITC" panose="04020404030D07020202" pitchFamily="82" charset="0"/>
                <a:ea typeface="幼圆" panose="02010509060101010101" pitchFamily="49" charset="-122"/>
              </a:defRPr>
            </a:lvl6pPr>
            <a:lvl7pPr marL="914400" fontAlgn="base">
              <a:lnSpc>
                <a:spcPct val="90000"/>
              </a:lnSpc>
              <a:spcBef>
                <a:spcPct val="0"/>
              </a:spcBef>
              <a:spcAft>
                <a:spcPct val="0"/>
              </a:spcAft>
              <a:defRPr sz="3200">
                <a:latin typeface="Tempus Sans ITC" panose="04020404030D07020202" pitchFamily="82" charset="0"/>
                <a:ea typeface="幼圆" panose="02010509060101010101" pitchFamily="49" charset="-122"/>
              </a:defRPr>
            </a:lvl7pPr>
            <a:lvl8pPr marL="1371600" fontAlgn="base">
              <a:lnSpc>
                <a:spcPct val="90000"/>
              </a:lnSpc>
              <a:spcBef>
                <a:spcPct val="0"/>
              </a:spcBef>
              <a:spcAft>
                <a:spcPct val="0"/>
              </a:spcAft>
              <a:defRPr sz="3200">
                <a:latin typeface="Tempus Sans ITC" panose="04020404030D07020202" pitchFamily="82" charset="0"/>
                <a:ea typeface="幼圆" panose="02010509060101010101" pitchFamily="49" charset="-122"/>
              </a:defRPr>
            </a:lvl8pPr>
            <a:lvl9pPr marL="1828800" fontAlgn="base">
              <a:lnSpc>
                <a:spcPct val="90000"/>
              </a:lnSpc>
              <a:spcBef>
                <a:spcPct val="0"/>
              </a:spcBef>
              <a:spcAft>
                <a:spcPct val="0"/>
              </a:spcAft>
              <a:defRPr sz="3200">
                <a:latin typeface="Tempus Sans ITC" panose="04020404030D07020202" pitchFamily="82" charset="0"/>
                <a:ea typeface="幼圆" panose="02010509060101010101" pitchFamily="49" charset="-122"/>
              </a:defRPr>
            </a:lvl9pPr>
          </a:lstStyle>
          <a:p>
            <a:r>
              <a:rPr lang="zh-CN" altLang="en-US" dirty="0"/>
              <a:t>企業目標</a:t>
            </a:r>
            <a:endParaRPr lang="zh-CN" altLang="en-US" dirty="0"/>
          </a:p>
        </p:txBody>
      </p:sp>
      <p:sp>
        <p:nvSpPr>
          <p:cNvPr id="4" name="文本框 3"/>
          <p:cNvSpPr txBox="1"/>
          <p:nvPr>
            <p:custDataLst>
              <p:tags r:id="rId8"/>
            </p:custDataLst>
          </p:nvPr>
        </p:nvSpPr>
        <p:spPr>
          <a:xfrm>
            <a:off x="5381625" y="3106738"/>
            <a:ext cx="1522413" cy="444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anchor="ctr"/>
          <a:lstStyle>
            <a:defPPr>
              <a:defRPr lang="zh-CN"/>
            </a:defPPr>
            <a:lvl1pPr algn="ctr" defTabSz="913765">
              <a:spcBef>
                <a:spcPts val="0"/>
              </a:spcBef>
              <a:spcAft>
                <a:spcPts val="0"/>
              </a:spcAft>
              <a:defRPr sz="1800"/>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zh-CN" altLang="en-US"/>
          </a:p>
        </p:txBody>
      </p:sp>
      <p:sp>
        <p:nvSpPr>
          <p:cNvPr id="5" name="文本框 4"/>
          <p:cNvSpPr txBox="1"/>
          <p:nvPr>
            <p:custDataLst>
              <p:tags r:id="rId9"/>
            </p:custDataLst>
          </p:nvPr>
        </p:nvSpPr>
        <p:spPr>
          <a:xfrm>
            <a:off x="5381625" y="3211511"/>
            <a:ext cx="1522413" cy="197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6800" tIns="46800" rIns="46800" bIns="46800">
            <a:normAutofit/>
          </a:bodyPr>
          <a:lstStyle>
            <a:defPPr>
              <a:defRPr lang="zh-CN"/>
            </a:defPPr>
            <a:lvl1pPr algn="ctr" defTabSz="912495">
              <a:defRPr sz="1800">
                <a:latin typeface="微软雅黑" panose="020B0503020204020204" pitchFamily="34" charset="-122"/>
                <a:ea typeface="微软雅黑" panose="020B0503020204020204" pitchFamily="34" charset="-122"/>
              </a:defRPr>
            </a:lvl1pPr>
            <a:lvl2pPr defTabSz="912495">
              <a:defRPr>
                <a:latin typeface="Calibri" panose="020F0502020204030204" pitchFamily="34" charset="0"/>
                <a:ea typeface="宋体" panose="02010600030101010101" pitchFamily="2" charset="-122"/>
              </a:defRPr>
            </a:lvl2pPr>
            <a:lvl3pPr defTabSz="912495">
              <a:defRPr>
                <a:latin typeface="Calibri" panose="020F0502020204030204" pitchFamily="34" charset="0"/>
                <a:ea typeface="宋体" panose="02010600030101010101" pitchFamily="2" charset="-122"/>
              </a:defRPr>
            </a:lvl3pPr>
            <a:lvl4pPr defTabSz="912495">
              <a:defRPr>
                <a:latin typeface="Calibri" panose="020F0502020204030204" pitchFamily="34" charset="0"/>
                <a:ea typeface="宋体" panose="02010600030101010101" pitchFamily="2" charset="-122"/>
              </a:defRPr>
            </a:lvl4pPr>
            <a:lvl5pPr defTabSz="912495">
              <a:defRPr>
                <a:latin typeface="Calibri" panose="020F0502020204030204" pitchFamily="34" charset="0"/>
                <a:ea typeface="宋体" panose="02010600030101010101" pitchFamily="2" charset="-122"/>
              </a:defRPr>
            </a:lvl5pPr>
            <a:lvl6pPr defTabSz="912495" fontAlgn="base">
              <a:spcBef>
                <a:spcPct val="0"/>
              </a:spcBef>
              <a:spcAft>
                <a:spcPct val="0"/>
              </a:spcAft>
              <a:defRPr>
                <a:latin typeface="Calibri" panose="020F0502020204030204" pitchFamily="34" charset="0"/>
                <a:ea typeface="宋体" panose="02010600030101010101" pitchFamily="2" charset="-122"/>
              </a:defRPr>
            </a:lvl6pPr>
            <a:lvl7pPr defTabSz="912495" fontAlgn="base">
              <a:spcBef>
                <a:spcPct val="0"/>
              </a:spcBef>
              <a:spcAft>
                <a:spcPct val="0"/>
              </a:spcAft>
              <a:defRPr>
                <a:latin typeface="Calibri" panose="020F0502020204030204" pitchFamily="34" charset="0"/>
                <a:ea typeface="宋体" panose="02010600030101010101" pitchFamily="2" charset="-122"/>
              </a:defRPr>
            </a:lvl7pPr>
            <a:lvl8pPr defTabSz="912495" fontAlgn="base">
              <a:spcBef>
                <a:spcPct val="0"/>
              </a:spcBef>
              <a:spcAft>
                <a:spcPct val="0"/>
              </a:spcAft>
              <a:defRPr>
                <a:latin typeface="Calibri" panose="020F0502020204030204" pitchFamily="34" charset="0"/>
                <a:ea typeface="宋体" panose="02010600030101010101" pitchFamily="2" charset="-122"/>
              </a:defRPr>
            </a:lvl8pPr>
            <a:lvl9pPr defTabSz="912495" fontAlgn="base">
              <a:spcBef>
                <a:spcPct val="0"/>
              </a:spcBef>
              <a:spcAft>
                <a:spcPct val="0"/>
              </a:spcAft>
              <a:defRPr>
                <a:latin typeface="Calibri" panose="020F0502020204030204" pitchFamily="34" charset="0"/>
                <a:ea typeface="宋体" panose="02010600030101010101" pitchFamily="2" charset="-122"/>
              </a:defRPr>
            </a:lvl9pPr>
          </a:lstStyle>
          <a:p>
            <a:r>
              <a:rPr lang="zh-CN" altLang="en-US" dirty="0">
                <a:sym typeface="+mn-ea"/>
              </a:rPr>
              <a:t>建立一個由“遊戲供應商”與“玩家”相互信任的環境。</a:t>
            </a:r>
            <a:endParaRPr lang="zh-CN" altLang="en-US" dirty="0">
              <a:latin typeface="+mn-lt"/>
              <a:ea typeface="+mn-ea"/>
            </a:endParaRPr>
          </a:p>
        </p:txBody>
      </p:sp>
      <p:sp>
        <p:nvSpPr>
          <p:cNvPr id="6" name="文本框 5"/>
          <p:cNvSpPr txBox="1"/>
          <p:nvPr>
            <p:custDataLst>
              <p:tags r:id="rId10"/>
            </p:custDataLst>
          </p:nvPr>
        </p:nvSpPr>
        <p:spPr>
          <a:xfrm>
            <a:off x="7524750" y="3106738"/>
            <a:ext cx="1522413" cy="444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anchor="ctr"/>
          <a:lstStyle>
            <a:defPPr>
              <a:defRPr lang="zh-CN"/>
            </a:defPPr>
            <a:lvl1pPr algn="ctr" defTabSz="913765">
              <a:spcBef>
                <a:spcPts val="0"/>
              </a:spcBef>
              <a:spcAft>
                <a:spcPts val="0"/>
              </a:spcAft>
              <a:defRPr sz="1800"/>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zh-CN" altLang="en-US"/>
          </a:p>
        </p:txBody>
      </p:sp>
      <p:sp>
        <p:nvSpPr>
          <p:cNvPr id="7" name="文本框 6"/>
          <p:cNvSpPr txBox="1"/>
          <p:nvPr>
            <p:custDataLst>
              <p:tags r:id="rId11"/>
            </p:custDataLst>
          </p:nvPr>
        </p:nvSpPr>
        <p:spPr>
          <a:xfrm>
            <a:off x="7524750" y="3211511"/>
            <a:ext cx="1522413" cy="197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6800" tIns="46800" rIns="46800" bIns="46800">
            <a:normAutofit/>
          </a:bodyPr>
          <a:lstStyle>
            <a:defPPr>
              <a:defRPr lang="zh-CN"/>
            </a:defPPr>
            <a:lvl1pPr algn="ctr" defTabSz="912495">
              <a:defRPr sz="1800">
                <a:latin typeface="微软雅黑" panose="020B0503020204020204" pitchFamily="34" charset="-122"/>
                <a:ea typeface="微软雅黑" panose="020B0503020204020204" pitchFamily="34" charset="-122"/>
              </a:defRPr>
            </a:lvl1pPr>
            <a:lvl2pPr defTabSz="912495">
              <a:defRPr>
                <a:latin typeface="Calibri" panose="020F0502020204030204" pitchFamily="34" charset="0"/>
                <a:ea typeface="宋体" panose="02010600030101010101" pitchFamily="2" charset="-122"/>
              </a:defRPr>
            </a:lvl2pPr>
            <a:lvl3pPr defTabSz="912495">
              <a:defRPr>
                <a:latin typeface="Calibri" panose="020F0502020204030204" pitchFamily="34" charset="0"/>
                <a:ea typeface="宋体" panose="02010600030101010101" pitchFamily="2" charset="-122"/>
              </a:defRPr>
            </a:lvl3pPr>
            <a:lvl4pPr defTabSz="912495">
              <a:defRPr>
                <a:latin typeface="Calibri" panose="020F0502020204030204" pitchFamily="34" charset="0"/>
                <a:ea typeface="宋体" panose="02010600030101010101" pitchFamily="2" charset="-122"/>
              </a:defRPr>
            </a:lvl4pPr>
            <a:lvl5pPr defTabSz="912495">
              <a:defRPr>
                <a:latin typeface="Calibri" panose="020F0502020204030204" pitchFamily="34" charset="0"/>
                <a:ea typeface="宋体" panose="02010600030101010101" pitchFamily="2" charset="-122"/>
              </a:defRPr>
            </a:lvl5pPr>
            <a:lvl6pPr defTabSz="912495" fontAlgn="base">
              <a:spcBef>
                <a:spcPct val="0"/>
              </a:spcBef>
              <a:spcAft>
                <a:spcPct val="0"/>
              </a:spcAft>
              <a:defRPr>
                <a:latin typeface="Calibri" panose="020F0502020204030204" pitchFamily="34" charset="0"/>
                <a:ea typeface="宋体" panose="02010600030101010101" pitchFamily="2" charset="-122"/>
              </a:defRPr>
            </a:lvl6pPr>
            <a:lvl7pPr defTabSz="912495" fontAlgn="base">
              <a:spcBef>
                <a:spcPct val="0"/>
              </a:spcBef>
              <a:spcAft>
                <a:spcPct val="0"/>
              </a:spcAft>
              <a:defRPr>
                <a:latin typeface="Calibri" panose="020F0502020204030204" pitchFamily="34" charset="0"/>
                <a:ea typeface="宋体" panose="02010600030101010101" pitchFamily="2" charset="-122"/>
              </a:defRPr>
            </a:lvl7pPr>
            <a:lvl8pPr defTabSz="912495" fontAlgn="base">
              <a:spcBef>
                <a:spcPct val="0"/>
              </a:spcBef>
              <a:spcAft>
                <a:spcPct val="0"/>
              </a:spcAft>
              <a:defRPr>
                <a:latin typeface="Calibri" panose="020F0502020204030204" pitchFamily="34" charset="0"/>
                <a:ea typeface="宋体" panose="02010600030101010101" pitchFamily="2" charset="-122"/>
              </a:defRPr>
            </a:lvl8pPr>
            <a:lvl9pPr defTabSz="912495" fontAlgn="base">
              <a:spcBef>
                <a:spcPct val="0"/>
              </a:spcBef>
              <a:spcAft>
                <a:spcPct val="0"/>
              </a:spcAft>
              <a:defRPr>
                <a:latin typeface="Calibri" panose="020F0502020204030204" pitchFamily="34" charset="0"/>
                <a:ea typeface="宋体" panose="02010600030101010101" pitchFamily="2" charset="-122"/>
              </a:defRPr>
            </a:lvl9pPr>
          </a:lstStyle>
          <a:p>
            <a:r>
              <a:rPr lang="zh-CN" altLang="en-US" dirty="0">
                <a:sym typeface="+mn-ea"/>
              </a:rPr>
              <a:t>為區塊鏈遊戲應用提供更多的可能</a:t>
            </a:r>
            <a:endParaRPr lang="zh-CN" altLang="en-US" dirty="0">
              <a:latin typeface="+mn-lt"/>
              <a:ea typeface="+mn-ea"/>
            </a:endParaRPr>
          </a:p>
        </p:txBody>
      </p:sp>
      <p:sp>
        <p:nvSpPr>
          <p:cNvPr id="8" name="文本框 7"/>
          <p:cNvSpPr txBox="1"/>
          <p:nvPr>
            <p:custDataLst>
              <p:tags r:id="rId12"/>
            </p:custDataLst>
          </p:nvPr>
        </p:nvSpPr>
        <p:spPr>
          <a:xfrm>
            <a:off x="9925050" y="3106738"/>
            <a:ext cx="1522413" cy="444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anchor="ctr"/>
          <a:lstStyle>
            <a:defPPr>
              <a:defRPr lang="zh-CN"/>
            </a:defPPr>
            <a:lvl1pPr algn="ctr" defTabSz="913765">
              <a:spcBef>
                <a:spcPts val="0"/>
              </a:spcBef>
              <a:spcAft>
                <a:spcPts val="0"/>
              </a:spcAft>
              <a:defRPr sz="1800"/>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zh-CN" altLang="en-US"/>
          </a:p>
        </p:txBody>
      </p:sp>
      <p:sp>
        <p:nvSpPr>
          <p:cNvPr id="9" name="文本框 8"/>
          <p:cNvSpPr txBox="1"/>
          <p:nvPr>
            <p:custDataLst>
              <p:tags r:id="rId13"/>
            </p:custDataLst>
          </p:nvPr>
        </p:nvSpPr>
        <p:spPr>
          <a:xfrm>
            <a:off x="9924951" y="3211511"/>
            <a:ext cx="1524239" cy="197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6800" tIns="46800" rIns="46800" bIns="46800">
            <a:normAutofit/>
          </a:bodyPr>
          <a:lstStyle>
            <a:defPPr>
              <a:defRPr lang="zh-CN"/>
            </a:defPPr>
            <a:lvl1pPr algn="ctr" defTabSz="912495">
              <a:defRPr sz="1800">
                <a:latin typeface="微软雅黑" panose="020B0503020204020204" pitchFamily="34" charset="-122"/>
                <a:ea typeface="微软雅黑" panose="020B0503020204020204" pitchFamily="34" charset="-122"/>
              </a:defRPr>
            </a:lvl1pPr>
            <a:lvl2pPr defTabSz="912495">
              <a:defRPr>
                <a:latin typeface="Calibri" panose="020F0502020204030204" pitchFamily="34" charset="0"/>
                <a:ea typeface="宋体" panose="02010600030101010101" pitchFamily="2" charset="-122"/>
              </a:defRPr>
            </a:lvl2pPr>
            <a:lvl3pPr defTabSz="912495">
              <a:defRPr>
                <a:latin typeface="Calibri" panose="020F0502020204030204" pitchFamily="34" charset="0"/>
                <a:ea typeface="宋体" panose="02010600030101010101" pitchFamily="2" charset="-122"/>
              </a:defRPr>
            </a:lvl3pPr>
            <a:lvl4pPr defTabSz="912495">
              <a:defRPr>
                <a:latin typeface="Calibri" panose="020F0502020204030204" pitchFamily="34" charset="0"/>
                <a:ea typeface="宋体" panose="02010600030101010101" pitchFamily="2" charset="-122"/>
              </a:defRPr>
            </a:lvl4pPr>
            <a:lvl5pPr defTabSz="912495">
              <a:defRPr>
                <a:latin typeface="Calibri" panose="020F0502020204030204" pitchFamily="34" charset="0"/>
                <a:ea typeface="宋体" panose="02010600030101010101" pitchFamily="2" charset="-122"/>
              </a:defRPr>
            </a:lvl5pPr>
            <a:lvl6pPr defTabSz="912495" fontAlgn="base">
              <a:spcBef>
                <a:spcPct val="0"/>
              </a:spcBef>
              <a:spcAft>
                <a:spcPct val="0"/>
              </a:spcAft>
              <a:defRPr>
                <a:latin typeface="Calibri" panose="020F0502020204030204" pitchFamily="34" charset="0"/>
                <a:ea typeface="宋体" panose="02010600030101010101" pitchFamily="2" charset="-122"/>
              </a:defRPr>
            </a:lvl6pPr>
            <a:lvl7pPr defTabSz="912495" fontAlgn="base">
              <a:spcBef>
                <a:spcPct val="0"/>
              </a:spcBef>
              <a:spcAft>
                <a:spcPct val="0"/>
              </a:spcAft>
              <a:defRPr>
                <a:latin typeface="Calibri" panose="020F0502020204030204" pitchFamily="34" charset="0"/>
                <a:ea typeface="宋体" panose="02010600030101010101" pitchFamily="2" charset="-122"/>
              </a:defRPr>
            </a:lvl7pPr>
            <a:lvl8pPr defTabSz="912495" fontAlgn="base">
              <a:spcBef>
                <a:spcPct val="0"/>
              </a:spcBef>
              <a:spcAft>
                <a:spcPct val="0"/>
              </a:spcAft>
              <a:defRPr>
                <a:latin typeface="Calibri" panose="020F0502020204030204" pitchFamily="34" charset="0"/>
                <a:ea typeface="宋体" panose="02010600030101010101" pitchFamily="2" charset="-122"/>
              </a:defRPr>
            </a:lvl8pPr>
            <a:lvl9pPr defTabSz="912495" fontAlgn="base">
              <a:spcBef>
                <a:spcPct val="0"/>
              </a:spcBef>
              <a:spcAft>
                <a:spcPct val="0"/>
              </a:spcAft>
              <a:defRPr>
                <a:latin typeface="Calibri" panose="020F0502020204030204" pitchFamily="34" charset="0"/>
                <a:ea typeface="宋体" panose="02010600030101010101" pitchFamily="2" charset="-122"/>
              </a:defRPr>
            </a:lvl9pPr>
          </a:lstStyle>
          <a:p>
            <a:r>
              <a:rPr lang="zh-CN" altLang="en-US" dirty="0">
                <a:sym typeface="+mn-ea"/>
              </a:rPr>
              <a:t>通過遊戲區塊鏈化建立新的遊戲氛圍，更加積極的引導健康產業發展	</a:t>
            </a:r>
            <a:endParaRPr lang="zh-CN" altLang="en-US" dirty="0">
              <a:latin typeface="+mn-lt"/>
              <a:ea typeface="+mn-ea"/>
            </a:endParaRPr>
          </a:p>
        </p:txBody>
      </p:sp>
      <p:pic>
        <p:nvPicPr>
          <p:cNvPr id="10" name="图片 9"/>
          <p:cNvPicPr>
            <a:picLocks noChangeAspect="1"/>
          </p:cNvPicPr>
          <p:nvPr/>
        </p:nvPicPr>
        <p:blipFill>
          <a:blip r:embed="rId14"/>
          <a:stretch>
            <a:fillRect/>
          </a:stretch>
        </p:blipFill>
        <p:spPr>
          <a:xfrm>
            <a:off x="-1661160" y="1981835"/>
            <a:ext cx="6096000" cy="3040380"/>
          </a:xfrm>
          <a:prstGeom prst="rect">
            <a:avLst/>
          </a:prstGeom>
        </p:spPr>
      </p:pic>
    </p:spTree>
    <p:custDataLst>
      <p:tags r:id="rId15"/>
    </p:custDataLst>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利害人關係</a:t>
            </a:r>
            <a:endParaRPr lang="zh-CN" altLang="en-US"/>
          </a:p>
        </p:txBody>
      </p:sp>
      <p:graphicFrame>
        <p:nvGraphicFramePr>
          <p:cNvPr id="5" name="内容占位符 4"/>
          <p:cNvGraphicFramePr/>
          <p:nvPr>
            <p:ph idx="1"/>
          </p:nvPr>
        </p:nvGraphicFramePr>
        <p:xfrm>
          <a:off x="2057400" y="1147445"/>
          <a:ext cx="9641840" cy="4352290"/>
        </p:xfrm>
        <a:graphic>
          <a:graphicData uri="http://schemas.openxmlformats.org/drawingml/2006/table">
            <a:tbl>
              <a:tblPr firstRow="1" bandRow="1">
                <a:tableStyleId>{5C22544A-7EE6-4342-B048-85BDC9FD1C3A}</a:tableStyleId>
              </a:tblPr>
              <a:tblGrid>
                <a:gridCol w="2410460"/>
                <a:gridCol w="2410460"/>
                <a:gridCol w="2410460"/>
                <a:gridCol w="2410460"/>
              </a:tblGrid>
              <a:tr h="632460">
                <a:tc>
                  <a:txBody>
                    <a:bodyPr/>
                    <a:p>
                      <a:pPr>
                        <a:buNone/>
                      </a:pPr>
                      <a:endParaRPr lang="zh-CN" altLang="en-US" sz="2400"/>
                    </a:p>
                  </a:txBody>
                  <a:tcPr/>
                </a:tc>
                <a:tc>
                  <a:txBody>
                    <a:bodyPr/>
                    <a:p>
                      <a:pPr>
                        <a:buNone/>
                      </a:pPr>
                      <a:r>
                        <a:rPr lang="zh-CN" altLang="en-US" sz="2400"/>
                        <a:t>技術人員</a:t>
                      </a:r>
                      <a:endParaRPr lang="zh-CN" altLang="en-US" sz="2400"/>
                    </a:p>
                  </a:txBody>
                  <a:tcPr/>
                </a:tc>
                <a:tc>
                  <a:txBody>
                    <a:bodyPr/>
                    <a:p>
                      <a:pPr>
                        <a:buNone/>
                      </a:pPr>
                      <a:r>
                        <a:rPr lang="zh-CN" altLang="en-US" sz="2400"/>
                        <a:t>管理人員</a:t>
                      </a:r>
                      <a:endParaRPr lang="zh-CN" altLang="en-US" sz="2400"/>
                    </a:p>
                  </a:txBody>
                  <a:tcPr/>
                </a:tc>
                <a:tc>
                  <a:txBody>
                    <a:bodyPr/>
                    <a:p>
                      <a:pPr>
                        <a:buNone/>
                      </a:pPr>
                      <a:r>
                        <a:rPr lang="zh-CN" altLang="en-US" sz="2400"/>
                        <a:t>操作人員</a:t>
                      </a:r>
                      <a:endParaRPr lang="zh-CN" altLang="en-US" sz="2400"/>
                    </a:p>
                  </a:txBody>
                  <a:tcPr/>
                </a:tc>
              </a:tr>
              <a:tr h="2543175">
                <a:tc>
                  <a:txBody>
                    <a:bodyPr/>
                    <a:p>
                      <a:pPr>
                        <a:buNone/>
                      </a:pPr>
                      <a:endParaRPr lang="zh-CN" altLang="en-US" sz="2400"/>
                    </a:p>
                    <a:p>
                      <a:pPr>
                        <a:buNone/>
                      </a:pPr>
                      <a:endParaRPr lang="zh-CN" altLang="en-US" sz="2400"/>
                    </a:p>
                    <a:p>
                      <a:pPr>
                        <a:buNone/>
                      </a:pPr>
                      <a:r>
                        <a:rPr lang="zh-CN" altLang="en-US" sz="2400"/>
                        <a:t>內部</a:t>
                      </a:r>
                      <a:endParaRPr lang="zh-CN" altLang="en-US" sz="2400"/>
                    </a:p>
                  </a:txBody>
                  <a:tcPr/>
                </a:tc>
                <a:tc>
                  <a:txBody>
                    <a:bodyPr/>
                    <a:p>
                      <a:pPr>
                        <a:buNone/>
                      </a:pPr>
                      <a:endParaRPr lang="zh-CN" altLang="en-US" sz="2400"/>
                    </a:p>
                    <a:p>
                      <a:pPr>
                        <a:buNone/>
                      </a:pPr>
                      <a:r>
                        <a:rPr lang="zh-CN" altLang="en-US" sz="2400"/>
                        <a:t>系統架構師</a:t>
                      </a:r>
                      <a:endParaRPr lang="zh-CN" altLang="en-US" sz="2400"/>
                    </a:p>
                    <a:p>
                      <a:pPr>
                        <a:buNone/>
                      </a:pPr>
                      <a:r>
                        <a:rPr lang="en-US" altLang="zh-CN" sz="2400"/>
                        <a:t>GOLANG</a:t>
                      </a:r>
                      <a:r>
                        <a:rPr lang="zh-CN" altLang="en-US" sz="2400"/>
                        <a:t>工程師</a:t>
                      </a:r>
                      <a:endParaRPr lang="zh-CN" altLang="en-US" sz="2400"/>
                    </a:p>
                    <a:p>
                      <a:pPr>
                        <a:buNone/>
                      </a:pPr>
                      <a:r>
                        <a:rPr lang="zh-CN" altLang="en-US" sz="2400"/>
                        <a:t>前端設計</a:t>
                      </a:r>
                      <a:endParaRPr lang="zh-CN" altLang="en-US" sz="2400"/>
                    </a:p>
                    <a:p>
                      <a:pPr>
                        <a:buNone/>
                      </a:pPr>
                      <a:r>
                        <a:rPr lang="zh-CN" altLang="en-US" sz="2400"/>
                        <a:t>系統維護</a:t>
                      </a:r>
                      <a:endParaRPr lang="zh-CN" altLang="en-US" sz="2400"/>
                    </a:p>
                  </a:txBody>
                  <a:tcPr/>
                </a:tc>
                <a:tc>
                  <a:txBody>
                    <a:bodyPr/>
                    <a:p>
                      <a:pPr>
                        <a:buNone/>
                      </a:pPr>
                      <a:endParaRPr lang="zh-CN" altLang="en-US" sz="2400"/>
                    </a:p>
                    <a:p>
                      <a:pPr>
                        <a:buNone/>
                      </a:pPr>
                      <a:r>
                        <a:rPr lang="zh-CN" altLang="en-US" sz="2400"/>
                        <a:t>CEO首席執行官</a:t>
                      </a:r>
                      <a:endParaRPr lang="zh-CN" altLang="en-US" sz="2400"/>
                    </a:p>
                    <a:p>
                      <a:pPr>
                        <a:buNone/>
                      </a:pPr>
                      <a:r>
                        <a:rPr lang="zh-CN" altLang="en-US" sz="2400"/>
                        <a:t>COO首席運營官</a:t>
                      </a:r>
                      <a:endParaRPr lang="zh-CN" altLang="en-US" sz="2400"/>
                    </a:p>
                    <a:p>
                      <a:pPr>
                        <a:buNone/>
                      </a:pPr>
                      <a:r>
                        <a:rPr lang="zh-CN" altLang="en-US" sz="2400"/>
                        <a:t>CFO首席財務官</a:t>
                      </a:r>
                      <a:endParaRPr lang="zh-CN" altLang="en-US" sz="2400"/>
                    </a:p>
                    <a:p>
                      <a:pPr>
                        <a:buNone/>
                      </a:pPr>
                      <a:r>
                        <a:rPr lang="zh-CN" altLang="en-US" sz="2400"/>
                        <a:t>CTO首席技術官 </a:t>
                      </a:r>
                      <a:endParaRPr lang="zh-CN" altLang="en-US" sz="2400"/>
                    </a:p>
                    <a:p>
                      <a:pPr>
                        <a:buNone/>
                      </a:pPr>
                      <a:r>
                        <a:rPr lang="zh-CN" altLang="en-US" sz="2400"/>
                        <a:t>CIO首席資訊官 </a:t>
                      </a:r>
                      <a:endParaRPr lang="zh-CN" altLang="en-US" sz="2400"/>
                    </a:p>
                    <a:p>
                      <a:pPr>
                        <a:buNone/>
                      </a:pPr>
                      <a:endParaRPr lang="zh-CN" altLang="en-US" sz="2400"/>
                    </a:p>
                  </a:txBody>
                  <a:tcPr/>
                </a:tc>
                <a:tc>
                  <a:txBody>
                    <a:bodyPr/>
                    <a:p>
                      <a:pPr>
                        <a:buNone/>
                      </a:pPr>
                      <a:endParaRPr lang="zh-CN" altLang="en-US" sz="2400"/>
                    </a:p>
                    <a:p>
                      <a:pPr>
                        <a:buNone/>
                      </a:pPr>
                      <a:r>
                        <a:rPr lang="zh-CN" altLang="en-US" sz="2400"/>
                        <a:t>品質管控人員</a:t>
                      </a:r>
                      <a:endParaRPr lang="zh-CN" altLang="en-US" sz="2400"/>
                    </a:p>
                    <a:p>
                      <a:pPr>
                        <a:buNone/>
                      </a:pPr>
                      <a:endParaRPr lang="zh-CN" altLang="en-US" sz="2400"/>
                    </a:p>
                  </a:txBody>
                  <a:tcPr/>
                </a:tc>
              </a:tr>
              <a:tr h="1176655">
                <a:tc>
                  <a:txBody>
                    <a:bodyPr/>
                    <a:p>
                      <a:pPr>
                        <a:buNone/>
                      </a:pPr>
                      <a:r>
                        <a:rPr lang="zh-CN" altLang="en-US" sz="2400"/>
                        <a:t>外部</a:t>
                      </a:r>
                      <a:endParaRPr lang="zh-CN" altLang="en-US" sz="2400"/>
                    </a:p>
                  </a:txBody>
                  <a:tcPr/>
                </a:tc>
                <a:tc>
                  <a:txBody>
                    <a:bodyPr/>
                    <a:p>
                      <a:pPr>
                        <a:buNone/>
                      </a:pPr>
                      <a:r>
                        <a:rPr lang="zh-CN" altLang="en-US" sz="2400"/>
                        <a:t>分佈式帳本維護單位</a:t>
                      </a:r>
                      <a:endParaRPr lang="zh-CN" altLang="en-US" sz="2400"/>
                    </a:p>
                    <a:p>
                      <a:pPr>
                        <a:buNone/>
                      </a:pPr>
                      <a:endParaRPr lang="zh-CN" altLang="en-US" sz="2400"/>
                    </a:p>
                  </a:txBody>
                  <a:tcPr/>
                </a:tc>
                <a:tc>
                  <a:txBody>
                    <a:bodyPr/>
                    <a:p>
                      <a:pPr>
                        <a:buNone/>
                      </a:pPr>
                      <a:r>
                        <a:rPr lang="zh-CN" altLang="en-US" sz="2400"/>
                        <a:t>政府人員</a:t>
                      </a:r>
                      <a:endParaRPr lang="zh-CN" altLang="en-US" sz="2400"/>
                    </a:p>
                    <a:p>
                      <a:pPr>
                        <a:buNone/>
                      </a:pPr>
                      <a:r>
                        <a:rPr lang="zh-CN" altLang="en-US" sz="2400"/>
                        <a:t>顧問團隊</a:t>
                      </a:r>
                      <a:endParaRPr lang="zh-CN" altLang="en-US" sz="2400"/>
                    </a:p>
                    <a:p>
                      <a:pPr>
                        <a:buNone/>
                      </a:pPr>
                      <a:endParaRPr lang="zh-CN" altLang="en-US" sz="2400"/>
                    </a:p>
                  </a:txBody>
                  <a:tcPr/>
                </a:tc>
                <a:tc>
                  <a:txBody>
                    <a:bodyPr/>
                    <a:p>
                      <a:pPr>
                        <a:buNone/>
                      </a:pPr>
                      <a:r>
                        <a:rPr lang="zh-CN" altLang="en-US" sz="2400"/>
                        <a:t>推廣人員</a:t>
                      </a:r>
                      <a:endParaRPr lang="zh-CN" altLang="en-US" sz="2400"/>
                    </a:p>
                    <a:p>
                      <a:pPr>
                        <a:buNone/>
                      </a:pPr>
                      <a:r>
                        <a:rPr lang="zh-CN" altLang="en-US" sz="2400"/>
                        <a:t>客服人員</a:t>
                      </a:r>
                      <a:endParaRPr lang="zh-CN" altLang="en-US" sz="2400"/>
                    </a:p>
                    <a:p>
                      <a:pPr>
                        <a:buNone/>
                      </a:pPr>
                      <a:endParaRPr lang="zh-CN" altLang="en-US" sz="2400"/>
                    </a:p>
                  </a:txBody>
                  <a:tcPr/>
                </a:tc>
              </a:tr>
            </a:tbl>
          </a:graphicData>
        </a:graphic>
      </p:graphicFrame>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p:nvPr/>
        </p:nvSpPr>
        <p:spPr bwMode="auto">
          <a:xfrm>
            <a:off x="2007235" y="59690"/>
            <a:ext cx="3470910" cy="5568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1986" tIns="32394" rIns="71986" bIns="32394"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200" b="1" dirty="0">
                <a:solidFill>
                  <a:schemeClr val="accent1"/>
                </a:solidFill>
                <a:effectLst/>
                <a:latin typeface="+mj-lt"/>
                <a:ea typeface="+mj-ea"/>
                <a:cs typeface="+mj-cs"/>
                <a:sym typeface="+mn-ea"/>
              </a:rPr>
              <a:t>利害關係人目標表</a:t>
            </a:r>
            <a:endParaRPr lang="zh-CN" altLang="en-US" sz="3200" b="1" dirty="0">
              <a:solidFill>
                <a:schemeClr val="accent1"/>
              </a:solidFill>
              <a:effectLst/>
              <a:latin typeface="+mj-lt"/>
              <a:ea typeface="+mj-ea"/>
              <a:cs typeface="+mj-cs"/>
              <a:sym typeface="+mn-ea"/>
            </a:endParaRPr>
          </a:p>
        </p:txBody>
      </p:sp>
      <p:graphicFrame>
        <p:nvGraphicFramePr>
          <p:cNvPr id="4" name="表格 3"/>
          <p:cNvGraphicFramePr/>
          <p:nvPr/>
        </p:nvGraphicFramePr>
        <p:xfrm>
          <a:off x="2110837" y="616571"/>
          <a:ext cx="8179419" cy="5986253"/>
        </p:xfrm>
        <a:graphic>
          <a:graphicData uri="http://schemas.openxmlformats.org/drawingml/2006/table">
            <a:tbl>
              <a:tblPr firstRow="1" bandRow="1">
                <a:tableStyleId>{5C22544A-7EE6-4342-B048-85BDC9FD1C3A}</a:tableStyleId>
              </a:tblPr>
              <a:tblGrid>
                <a:gridCol w="2414254"/>
                <a:gridCol w="5765165"/>
              </a:tblGrid>
              <a:tr h="754380">
                <a:tc>
                  <a:txBody>
                    <a:bodyPr/>
                    <a:lstStyle/>
                    <a:p>
                      <a:pPr algn="ctr">
                        <a:buNone/>
                      </a:pPr>
                      <a:r>
                        <a:rPr lang="zh-CN" altLang="en-US" sz="2400" kern="1200" dirty="0">
                          <a:solidFill>
                            <a:schemeClr val="bg1"/>
                          </a:solidFill>
                          <a:latin typeface="微软雅黑" panose="020B0503020204020204" pitchFamily="34" charset="-122"/>
                          <a:ea typeface="微软雅黑" panose="020B0503020204020204" pitchFamily="34" charset="-122"/>
                          <a:cs typeface="+mn-cs"/>
                        </a:rPr>
                        <a:t>利害關係人</a:t>
                      </a:r>
                      <a:endParaRPr lang="zh-CN" altLang="en-US" sz="2400" kern="1200" dirty="0">
                        <a:solidFill>
                          <a:schemeClr val="bg1"/>
                        </a:solidFill>
                        <a:latin typeface="微软雅黑" panose="020B0503020204020204" pitchFamily="34" charset="-122"/>
                        <a:ea typeface="微软雅黑" panose="020B0503020204020204" pitchFamily="34" charset="-122"/>
                        <a:cs typeface="+mn-cs"/>
                      </a:endParaRPr>
                    </a:p>
                    <a:p>
                      <a:pPr algn="ctr">
                        <a:buNone/>
                      </a:pPr>
                      <a:r>
                        <a:rPr lang="zh-CN" altLang="en-US" sz="2400" kern="1200" dirty="0">
                          <a:solidFill>
                            <a:schemeClr val="bg1"/>
                          </a:solidFill>
                          <a:latin typeface="微软雅黑" panose="020B0503020204020204" pitchFamily="34" charset="-122"/>
                          <a:ea typeface="微软雅黑" panose="020B0503020204020204" pitchFamily="34" charset="-122"/>
                          <a:cs typeface="+mn-cs"/>
                        </a:rPr>
                        <a:t>（參與者）</a:t>
                      </a:r>
                      <a:endParaRPr lang="zh-CN" altLang="en-US" sz="2400" kern="1200" dirty="0">
                        <a:solidFill>
                          <a:schemeClr val="bg1"/>
                        </a:solidFill>
                        <a:latin typeface="微软雅黑" panose="020B0503020204020204" pitchFamily="34" charset="-122"/>
                        <a:ea typeface="微软雅黑" panose="020B0503020204020204" pitchFamily="34" charset="-122"/>
                        <a:cs typeface="+mn-cs"/>
                      </a:endParaRPr>
                    </a:p>
                  </a:txBody>
                  <a:tcPr marL="91423" marR="91423" marT="45711" marB="45711" anchor="ctr"/>
                </a:tc>
                <a:tc>
                  <a:txBody>
                    <a:bodyPr/>
                    <a:lstStyle/>
                    <a:p>
                      <a:pPr marL="0" algn="l" defTabSz="685800" rtl="0" eaLnBrk="1" latinLnBrk="0" hangingPunct="1">
                        <a:buNone/>
                      </a:pPr>
                      <a:r>
                        <a:rPr lang="zh-CN" altLang="en-US" sz="2400" b="1" kern="1200" dirty="0">
                          <a:solidFill>
                            <a:schemeClr val="bg1"/>
                          </a:solidFill>
                          <a:latin typeface="微软雅黑" panose="020B0503020204020204" pitchFamily="34" charset="-122"/>
                          <a:ea typeface="微软雅黑" panose="020B0503020204020204" pitchFamily="34" charset="-122"/>
                          <a:cs typeface="+mn-cs"/>
                        </a:rPr>
                        <a:t>目標</a:t>
                      </a:r>
                      <a:endParaRPr lang="zh-CN" altLang="en-US" sz="2400" b="1" kern="1200" dirty="0">
                        <a:solidFill>
                          <a:schemeClr val="bg1"/>
                        </a:solidFill>
                        <a:latin typeface="微软雅黑" panose="020B0503020204020204" pitchFamily="34" charset="-122"/>
                        <a:ea typeface="微软雅黑" panose="020B0503020204020204" pitchFamily="34" charset="-122"/>
                        <a:cs typeface="+mn-cs"/>
                      </a:endParaRPr>
                    </a:p>
                  </a:txBody>
                  <a:tcPr marL="91423" marR="91423" marT="45711" marB="45711" anchor="ctr"/>
                </a:tc>
              </a:tr>
              <a:tr h="1505765">
                <a:tc>
                  <a:txBody>
                    <a:bodyPr/>
                    <a:lstStyle/>
                    <a:p>
                      <a:pPr algn="l">
                        <a:buNone/>
                      </a:pPr>
                      <a:r>
                        <a:rPr lang="zh-CN" altLang="en-US" sz="2400" b="1" dirty="0">
                          <a:latin typeface="微软雅黑" panose="020B0503020204020204" pitchFamily="34" charset="-122"/>
                          <a:ea typeface="微软雅黑" panose="020B0503020204020204" pitchFamily="34" charset="-122"/>
                        </a:rPr>
                        <a:t>玩家</a:t>
                      </a:r>
                      <a:endParaRPr lang="zh-CN" altLang="en-US" sz="2400" b="1" dirty="0">
                        <a:latin typeface="微软雅黑" panose="020B0503020204020204" pitchFamily="34" charset="-122"/>
                        <a:ea typeface="微软雅黑" panose="020B0503020204020204" pitchFamily="34" charset="-122"/>
                      </a:endParaRPr>
                    </a:p>
                  </a:txBody>
                  <a:tcPr marL="91423" marR="91423" marT="45711" marB="45711" anchor="ctr"/>
                </a:tc>
                <a:tc>
                  <a:txBody>
                    <a:bodyPr/>
                    <a:lstStyle/>
                    <a:p>
                      <a:pPr marL="342900" indent="-342900">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進行基本的平臺登入退出作業</a:t>
                      </a:r>
                      <a:endParaRPr lang="zh-CN" altLang="en-US" sz="24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進行基本遊戲登入退出作業</a:t>
                      </a:r>
                      <a:endParaRPr lang="zh-CN" altLang="en-US" sz="2400" dirty="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進行</a:t>
                      </a:r>
                      <a:r>
                        <a:rPr lang="en-US" altLang="zh-CN" sz="2400" dirty="0">
                          <a:latin typeface="微软雅黑" panose="020B0503020204020204" pitchFamily="34" charset="-122"/>
                          <a:ea typeface="微软雅黑" panose="020B0503020204020204" pitchFamily="34" charset="-122"/>
                        </a:rPr>
                        <a:t>Coin</a:t>
                      </a:r>
                      <a:r>
                        <a:rPr lang="zh-CN" altLang="en-US" sz="2400" dirty="0">
                          <a:latin typeface="微软雅黑" panose="020B0503020204020204" pitchFamily="34" charset="-122"/>
                          <a:ea typeface="微软雅黑" panose="020B0503020204020204" pitchFamily="34" charset="-122"/>
                        </a:rPr>
                        <a:t>交易作業</a:t>
                      </a:r>
                      <a:endParaRPr lang="zh-CN" altLang="en-US" sz="2400" dirty="0">
                        <a:latin typeface="微软雅黑" panose="020B0503020204020204" pitchFamily="34" charset="-122"/>
                        <a:ea typeface="微软雅黑" panose="020B0503020204020204" pitchFamily="34" charset="-122"/>
                      </a:endParaRPr>
                    </a:p>
                  </a:txBody>
                  <a:tcPr marL="91423" marR="91423" marT="45711" marB="45711" anchor="ctr"/>
                </a:tc>
              </a:tr>
              <a:tr h="428017">
                <a:tc>
                  <a:txBody>
                    <a:bodyPr/>
                    <a:lstStyle/>
                    <a:p>
                      <a:pPr algn="l">
                        <a:buNone/>
                      </a:pPr>
                      <a:r>
                        <a:rPr lang="zh-CN" altLang="en-US" sz="2400" b="1" dirty="0">
                          <a:latin typeface="微软雅黑" panose="020B0503020204020204" pitchFamily="34" charset="-122"/>
                          <a:ea typeface="微软雅黑" panose="020B0503020204020204" pitchFamily="34" charset="-122"/>
                          <a:sym typeface="+mn-ea"/>
                        </a:rPr>
                        <a:t>遊戲開發商</a:t>
                      </a:r>
                      <a:endParaRPr lang="zh-CN" altLang="en-US" sz="2400" b="1" dirty="0" smtClean="0">
                        <a:latin typeface="微软雅黑" panose="020B0503020204020204" pitchFamily="34" charset="-122"/>
                        <a:ea typeface="微软雅黑" panose="020B0503020204020204" pitchFamily="34" charset="-122"/>
                        <a:sym typeface="+mn-ea"/>
                      </a:endParaRPr>
                    </a:p>
                  </a:txBody>
                  <a:tcPr marL="91423" marR="91423" marT="45711" marB="45711" anchor="ctr"/>
                </a:tc>
                <a:tc>
                  <a:txBody>
                    <a:bodyPr/>
                    <a:lstStyle/>
                    <a:p>
                      <a:pPr marL="342900" indent="-342900">
                        <a:buFont typeface="Arial" panose="020B0604020202020204" pitchFamily="34" charset="0"/>
                        <a:buChar char="•"/>
                      </a:pPr>
                      <a:r>
                        <a:rPr lang="zh-CN" altLang="en-US" sz="2400" dirty="0" smtClean="0">
                          <a:latin typeface="微软雅黑" panose="020B0503020204020204" pitchFamily="34" charset="-122"/>
                          <a:ea typeface="微软雅黑" panose="020B0503020204020204" pitchFamily="34" charset="-122"/>
                        </a:rPr>
                        <a:t>進行遊戲上鏈作業</a:t>
                      </a:r>
                      <a:endParaRPr lang="zh-CN" altLang="en-US" sz="2400" dirty="0" smtClean="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400" dirty="0" smtClean="0">
                          <a:latin typeface="微软雅黑" panose="020B0503020204020204" pitchFamily="34" charset="-122"/>
                          <a:ea typeface="微软雅黑" panose="020B0503020204020204" pitchFamily="34" charset="-122"/>
                        </a:rPr>
                        <a:t>將遊戲發佈在平臺的操作</a:t>
                      </a:r>
                      <a:endParaRPr lang="zh-CN" altLang="en-US" sz="2400" dirty="0" smtClean="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400" dirty="0" smtClean="0">
                          <a:latin typeface="微软雅黑" panose="020B0503020204020204" pitchFamily="34" charset="-122"/>
                          <a:ea typeface="微软雅黑" panose="020B0503020204020204" pitchFamily="34" charset="-122"/>
                        </a:rPr>
                        <a:t>對遊戲進行行銷等作業</a:t>
                      </a:r>
                      <a:endParaRPr lang="zh-CN" altLang="en-US" sz="2400" dirty="0" smtClean="0">
                        <a:latin typeface="微软雅黑" panose="020B0503020204020204" pitchFamily="34" charset="-122"/>
                        <a:ea typeface="微软雅黑" panose="020B0503020204020204" pitchFamily="34" charset="-122"/>
                      </a:endParaRPr>
                    </a:p>
                  </a:txBody>
                  <a:tcPr marL="91423" marR="91423" marT="45711" marB="45711" anchor="ctr"/>
                </a:tc>
              </a:tr>
              <a:tr h="822960">
                <a:tc>
                  <a:txBody>
                    <a:bodyPr/>
                    <a:lstStyle/>
                    <a:p>
                      <a:pPr algn="l">
                        <a:lnSpc>
                          <a:spcPct val="130000"/>
                        </a:lnSpc>
                      </a:pPr>
                      <a:r>
                        <a:rPr lang="zh-CN" altLang="en-US" sz="2400" b="1">
                          <a:latin typeface="微软雅黑" panose="020B0503020204020204" pitchFamily="34" charset="-122"/>
                          <a:ea typeface="微软雅黑" panose="020B0503020204020204" pitchFamily="34" charset="-122"/>
                          <a:sym typeface="+mn-ea"/>
                        </a:rPr>
                        <a:t>合約</a:t>
                      </a:r>
                      <a:endParaRPr lang="zh-CN" altLang="en-US" sz="2400" b="1">
                        <a:latin typeface="微软雅黑" panose="020B0503020204020204" pitchFamily="34" charset="-122"/>
                        <a:ea typeface="微软雅黑" panose="020B0503020204020204" pitchFamily="34" charset="-122"/>
                        <a:sym typeface="+mn-ea"/>
                      </a:endParaRPr>
                    </a:p>
                  </a:txBody>
                  <a:tcPr marL="91423" marR="91423" marT="45711" marB="45711" anchor="ctr"/>
                </a:tc>
                <a:tc>
                  <a:txBody>
                    <a:bodyPr/>
                    <a:lstStyle/>
                    <a:p>
                      <a:pPr marL="342900" indent="-342900">
                        <a:buFont typeface="Arial" panose="020B0604020202020204" pitchFamily="34" charset="0"/>
                        <a:buChar char="•"/>
                      </a:pPr>
                      <a:r>
                        <a:rPr lang="zh-CN" altLang="en-US" sz="2400" dirty="0" smtClean="0">
                          <a:latin typeface="微软雅黑" panose="020B0503020204020204" pitchFamily="34" charset="-122"/>
                          <a:ea typeface="微软雅黑" panose="020B0503020204020204" pitchFamily="34" charset="-122"/>
                        </a:rPr>
                        <a:t>進行判斷操作是否有效</a:t>
                      </a:r>
                      <a:endParaRPr lang="zh-CN" altLang="en-US" sz="2400" dirty="0" smtClean="0">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400" dirty="0" smtClean="0">
                          <a:latin typeface="微软雅黑" panose="020B0503020204020204" pitchFamily="34" charset="-122"/>
                          <a:ea typeface="微软雅黑" panose="020B0503020204020204" pitchFamily="34" charset="-122"/>
                        </a:rPr>
                        <a:t>防止平臺被攻擊</a:t>
                      </a:r>
                      <a:endParaRPr lang="en-US" altLang="zh-CN" sz="2400" dirty="0" smtClean="0">
                        <a:latin typeface="微软雅黑" panose="020B0503020204020204" pitchFamily="34" charset="-122"/>
                        <a:ea typeface="微软雅黑" panose="020B0503020204020204" pitchFamily="34" charset="-122"/>
                      </a:endParaRPr>
                    </a:p>
                  </a:txBody>
                  <a:tcPr marL="91423" marR="91423" marT="45711" marB="45711" anchor="ctr"/>
                </a:tc>
              </a:tr>
              <a:tr h="492596">
                <a:tc>
                  <a:txBody>
                    <a:bodyPr/>
                    <a:lstStyle/>
                    <a:p>
                      <a:pPr algn="l"/>
                      <a:r>
                        <a:rPr lang="zh-CN" altLang="en-US" sz="2400" b="1" dirty="0">
                          <a:latin typeface="微软雅黑" panose="020B0503020204020204" pitchFamily="34" charset="-122"/>
                          <a:ea typeface="微软雅黑" panose="020B0503020204020204" pitchFamily="34" charset="-122"/>
                          <a:sym typeface="+mn-ea"/>
                        </a:rPr>
                        <a:t>帳本</a:t>
                      </a:r>
                      <a:endParaRPr lang="zh-CN" altLang="en-US" sz="2400" b="1" dirty="0" smtClean="0">
                        <a:latin typeface="微软雅黑" panose="020B0503020204020204" pitchFamily="34" charset="-122"/>
                        <a:ea typeface="微软雅黑" panose="020B0503020204020204" pitchFamily="34" charset="-122"/>
                        <a:sym typeface="+mn-ea"/>
                      </a:endParaRPr>
                    </a:p>
                  </a:txBody>
                  <a:tcPr marL="91423" marR="91423" marT="45711" marB="45711" anchor="ctr"/>
                </a:tc>
                <a:tc>
                  <a:txBody>
                    <a:bodyPr/>
                    <a:lstStyle/>
                    <a:p>
                      <a:pPr marL="342900" marR="0" lvl="0" indent="-342900" algn="l" defTabSz="6858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2400" dirty="0" smtClean="0">
                          <a:latin typeface="微软雅黑" panose="020B0503020204020204" pitchFamily="34" charset="-122"/>
                          <a:ea typeface="微软雅黑" panose="020B0503020204020204" pitchFamily="34" charset="-122"/>
                        </a:rPr>
                        <a:t>保障用戶資產的安全</a:t>
                      </a:r>
                      <a:endParaRPr lang="zh-CN" altLang="en-US" sz="2400" dirty="0" smtClean="0">
                        <a:latin typeface="微软雅黑" panose="020B0503020204020204" pitchFamily="34" charset="-122"/>
                        <a:ea typeface="微软雅黑" panose="020B0503020204020204" pitchFamily="34" charset="-122"/>
                      </a:endParaRPr>
                    </a:p>
                    <a:p>
                      <a:pPr marL="342900" marR="0" lvl="0" indent="-342900" algn="l" defTabSz="6858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2400" dirty="0" smtClean="0">
                          <a:latin typeface="微软雅黑" panose="020B0503020204020204" pitchFamily="34" charset="-122"/>
                          <a:ea typeface="微软雅黑" panose="020B0503020204020204" pitchFamily="34" charset="-122"/>
                        </a:rPr>
                        <a:t>記錄遊戲數據和防止遊戲數據被篡改</a:t>
                      </a:r>
                      <a:endParaRPr lang="zh-CN" altLang="en-US" sz="2400" dirty="0" smtClean="0">
                        <a:latin typeface="微软雅黑" panose="020B0503020204020204" pitchFamily="34" charset="-122"/>
                        <a:ea typeface="微软雅黑" panose="020B0503020204020204" pitchFamily="34" charset="-122"/>
                      </a:endParaRPr>
                    </a:p>
                  </a:txBody>
                  <a:tcPr marL="91423" marR="91423" marT="45711" marB="45711" anchor="ctr"/>
                </a:tc>
              </a:tr>
              <a:tr h="492596">
                <a:tc>
                  <a:txBody>
                    <a:bodyPr/>
                    <a:lstStyle/>
                    <a:p>
                      <a:pPr algn="l">
                        <a:buNone/>
                      </a:pPr>
                      <a:r>
                        <a:rPr lang="zh-CN" altLang="en-US" sz="2400" b="1" dirty="0" smtClean="0">
                          <a:latin typeface="微软雅黑" panose="020B0503020204020204" pitchFamily="34" charset="-122"/>
                          <a:ea typeface="微软雅黑" panose="020B0503020204020204" pitchFamily="34" charset="-122"/>
                          <a:sym typeface="+mn-ea"/>
                        </a:rPr>
                        <a:t>品質管控人員</a:t>
                      </a:r>
                      <a:endParaRPr lang="zh-CN" altLang="en-US" sz="2400" b="1" dirty="0" smtClean="0">
                        <a:latin typeface="微软雅黑" panose="020B0503020204020204" pitchFamily="34" charset="-122"/>
                        <a:ea typeface="微软雅黑" panose="020B0503020204020204" pitchFamily="34" charset="-122"/>
                        <a:sym typeface="+mn-ea"/>
                      </a:endParaRPr>
                    </a:p>
                  </a:txBody>
                  <a:tcPr marL="91423" marR="91423" marT="45711" marB="45711" anchor="ctr"/>
                </a:tc>
                <a:tc>
                  <a:txBody>
                    <a:bodyPr/>
                    <a:lstStyle/>
                    <a:p>
                      <a:pPr marL="342900" marR="0" lvl="0" indent="-342900" algn="l" defTabSz="6858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2400" dirty="0" smtClean="0">
                          <a:latin typeface="微软雅黑" panose="020B0503020204020204" pitchFamily="34" charset="-122"/>
                          <a:ea typeface="微软雅黑" panose="020B0503020204020204" pitchFamily="34" charset="-122"/>
                        </a:rPr>
                        <a:t>進行遊戲上鏈的檢查</a:t>
                      </a:r>
                      <a:endParaRPr lang="zh-CN" altLang="en-US" sz="2400" dirty="0" smtClean="0">
                        <a:latin typeface="微软雅黑" panose="020B0503020204020204" pitchFamily="34" charset="-122"/>
                        <a:ea typeface="微软雅黑" panose="020B0503020204020204" pitchFamily="34" charset="-122"/>
                      </a:endParaRPr>
                    </a:p>
                    <a:p>
                      <a:pPr marL="342900" marR="0" lvl="0" indent="-342900" algn="l" defTabSz="685800" rtl="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2400" dirty="0" smtClean="0">
                          <a:latin typeface="微软雅黑" panose="020B0503020204020204" pitchFamily="34" charset="-122"/>
                          <a:ea typeface="微软雅黑" panose="020B0503020204020204" pitchFamily="34" charset="-122"/>
                        </a:rPr>
                        <a:t>提供遊戲上鏈的必要的資訊</a:t>
                      </a:r>
                      <a:endParaRPr lang="zh-CN" altLang="en-US" sz="2400" dirty="0" smtClean="0">
                        <a:latin typeface="微软雅黑" panose="020B0503020204020204" pitchFamily="34" charset="-122"/>
                        <a:ea typeface="微软雅黑" panose="020B0503020204020204" pitchFamily="34" charset="-122"/>
                      </a:endParaRPr>
                    </a:p>
                  </a:txBody>
                  <a:tcPr marL="91423" marR="91423" marT="45711" marB="45711"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事件表</a:t>
            </a:r>
            <a:endParaRPr lang="zh-CN" altLang="en-US"/>
          </a:p>
        </p:txBody>
      </p:sp>
      <p:graphicFrame>
        <p:nvGraphicFramePr>
          <p:cNvPr id="4" name="内容占位符 3"/>
          <p:cNvGraphicFramePr>
            <a:graphicFrameLocks noGrp="1"/>
          </p:cNvGraphicFramePr>
          <p:nvPr>
            <p:ph idx="1"/>
          </p:nvPr>
        </p:nvGraphicFramePr>
        <p:xfrm>
          <a:off x="2057400" y="1147445"/>
          <a:ext cx="9640570" cy="5612130"/>
        </p:xfrm>
        <a:graphic>
          <a:graphicData uri="http://schemas.openxmlformats.org/drawingml/2006/table">
            <a:tbl>
              <a:tblPr firstRow="1" bandRow="1">
                <a:tableStyleId>{5C22544A-7EE6-4342-B048-85BDC9FD1C3A}</a:tableStyleId>
              </a:tblPr>
              <a:tblGrid>
                <a:gridCol w="4820285"/>
                <a:gridCol w="4820285"/>
              </a:tblGrid>
              <a:tr h="461010">
                <a:tc>
                  <a:txBody>
                    <a:bodyPr/>
                    <a:lstStyle/>
                    <a:p>
                      <a:pPr>
                        <a:buNone/>
                      </a:pPr>
                      <a:r>
                        <a:rPr lang="zh-CN" altLang="en-US" sz="2400"/>
                        <a:t>事件名稱</a:t>
                      </a:r>
                      <a:endParaRPr lang="zh-CN" altLang="en-US" sz="2400"/>
                    </a:p>
                  </a:txBody>
                  <a:tcPr/>
                </a:tc>
                <a:tc>
                  <a:txBody>
                    <a:bodyPr/>
                    <a:lstStyle/>
                    <a:p>
                      <a:pPr>
                        <a:buNone/>
                      </a:pPr>
                      <a:r>
                        <a:rPr lang="zh-CN" altLang="en-US" sz="2400"/>
                        <a:t>使用案例名稱</a:t>
                      </a:r>
                      <a:endParaRPr lang="zh-CN" altLang="en-US" sz="2400"/>
                    </a:p>
                  </a:txBody>
                  <a:tcPr/>
                </a:tc>
              </a:tr>
              <a:tr h="838835">
                <a:tc>
                  <a:txBody>
                    <a:bodyPr/>
                    <a:lstStyle/>
                    <a:p>
                      <a:pPr>
                        <a:buNone/>
                      </a:pPr>
                      <a:r>
                        <a:rPr lang="en-US" altLang="zh-CN" sz="2800">
                          <a:sym typeface="+mn-ea"/>
                        </a:rPr>
                        <a:t>1</a:t>
                      </a:r>
                      <a:r>
                        <a:rPr lang="zh-CN" altLang="en-US" sz="2800">
                          <a:sym typeface="+mn-ea"/>
                        </a:rPr>
                        <a:t>、用戶建立用戶資料</a:t>
                      </a:r>
                      <a:endParaRPr lang="zh-CN" altLang="en-US" sz="2800">
                        <a:sym typeface="+mn-ea"/>
                      </a:endParaRPr>
                    </a:p>
                    <a:p>
                      <a:pPr>
                        <a:buNone/>
                      </a:pPr>
                      <a:r>
                        <a:rPr lang="en-US" altLang="zh-CN" sz="2800">
                          <a:sym typeface="+mn-ea"/>
                        </a:rPr>
                        <a:t>2</a:t>
                      </a:r>
                      <a:r>
                        <a:rPr lang="zh-CN" altLang="en-US" sz="2800">
                          <a:sym typeface="+mn-ea"/>
                        </a:rPr>
                        <a:t>、個資修改作業</a:t>
                      </a:r>
                      <a:endParaRPr lang="zh-CN" altLang="en-US" sz="2800"/>
                    </a:p>
                  </a:txBody>
                  <a:tcPr/>
                </a:tc>
                <a:tc>
                  <a:txBody>
                    <a:bodyPr/>
                    <a:lstStyle/>
                    <a:p>
                      <a:pPr>
                        <a:buNone/>
                      </a:pPr>
                      <a:r>
                        <a:rPr lang="en-US" altLang="zh-CN" sz="2800">
                          <a:sym typeface="+mn-ea"/>
                        </a:rPr>
                        <a:t>1</a:t>
                      </a:r>
                      <a:r>
                        <a:rPr lang="zh-CN" altLang="en-US" sz="2800">
                          <a:sym typeface="+mn-ea"/>
                        </a:rPr>
                        <a:t>、會員註冊、修改個資作業</a:t>
                      </a:r>
                      <a:endParaRPr lang="zh-CN" altLang="en-US" sz="2800">
                        <a:sym typeface="+mn-ea"/>
                      </a:endParaRPr>
                    </a:p>
                    <a:p>
                      <a:pPr>
                        <a:buNone/>
                      </a:pPr>
                      <a:endParaRPr lang="zh-CN" altLang="en-US" sz="2800">
                        <a:sym typeface="+mn-ea"/>
                      </a:endParaRPr>
                    </a:p>
                  </a:txBody>
                  <a:tcPr/>
                </a:tc>
              </a:tr>
              <a:tr h="838835">
                <a:tc>
                  <a:txBody>
                    <a:bodyPr/>
                    <a:lstStyle/>
                    <a:p>
                      <a:pPr>
                        <a:buNone/>
                      </a:pPr>
                      <a:r>
                        <a:rPr lang="en-US" altLang="zh-CN" sz="2800"/>
                        <a:t>3</a:t>
                      </a:r>
                      <a:r>
                        <a:rPr lang="zh-CN" altLang="en-US" sz="2800"/>
                        <a:t>、</a:t>
                      </a:r>
                      <a:r>
                        <a:rPr lang="zh-CN" altLang="en-US" sz="2800">
                          <a:sym typeface="+mn-ea"/>
                        </a:rPr>
                        <a:t>用戶登入平臺作業</a:t>
                      </a:r>
                      <a:endParaRPr lang="zh-CN" altLang="en-US" sz="2800">
                        <a:sym typeface="+mn-ea"/>
                      </a:endParaRPr>
                    </a:p>
                    <a:p>
                      <a:pPr>
                        <a:buNone/>
                      </a:pPr>
                      <a:r>
                        <a:rPr lang="en-US" altLang="zh-CN" sz="2800">
                          <a:sym typeface="+mn-ea"/>
                        </a:rPr>
                        <a:t>4</a:t>
                      </a:r>
                      <a:r>
                        <a:rPr lang="zh-CN" altLang="en-US" sz="2800">
                          <a:sym typeface="+mn-ea"/>
                        </a:rPr>
                        <a:t>、用戶登出平臺作業</a:t>
                      </a:r>
                      <a:endParaRPr lang="zh-CN" altLang="en-US" sz="2800"/>
                    </a:p>
                  </a:txBody>
                  <a:tcPr/>
                </a:tc>
                <a:tc>
                  <a:txBody>
                    <a:bodyPr/>
                    <a:lstStyle/>
                    <a:p>
                      <a:pPr>
                        <a:buNone/>
                      </a:pPr>
                      <a:r>
                        <a:rPr lang="en-US" altLang="zh-CN" sz="2800">
                          <a:sym typeface="+mn-ea"/>
                        </a:rPr>
                        <a:t>2</a:t>
                      </a:r>
                      <a:r>
                        <a:rPr lang="zh-CN" altLang="en-US" sz="2800">
                          <a:sym typeface="+mn-ea"/>
                        </a:rPr>
                        <a:t>、用戶登入、登出平臺作業</a:t>
                      </a:r>
                      <a:endParaRPr lang="zh-CN" altLang="en-US" sz="2800">
                        <a:sym typeface="+mn-ea"/>
                      </a:endParaRPr>
                    </a:p>
                  </a:txBody>
                  <a:tcPr/>
                </a:tc>
              </a:tr>
              <a:tr h="583565">
                <a:tc>
                  <a:txBody>
                    <a:bodyPr/>
                    <a:lstStyle/>
                    <a:p>
                      <a:pPr>
                        <a:buNone/>
                      </a:pPr>
                      <a:r>
                        <a:rPr lang="en-US" altLang="zh-CN" sz="2800">
                          <a:sym typeface="+mn-ea"/>
                        </a:rPr>
                        <a:t>5</a:t>
                      </a:r>
                      <a:r>
                        <a:rPr lang="zh-CN" altLang="en-US" sz="2800">
                          <a:sym typeface="+mn-ea"/>
                        </a:rPr>
                        <a:t>、玩家貨幣兌換</a:t>
                      </a:r>
                      <a:r>
                        <a:rPr lang="en-US" altLang="zh-CN" sz="2800">
                          <a:sym typeface="+mn-ea"/>
                        </a:rPr>
                        <a:t>Cion</a:t>
                      </a:r>
                      <a:endParaRPr lang="en-US" altLang="zh-CN" sz="2800">
                        <a:sym typeface="+mn-ea"/>
                      </a:endParaRPr>
                    </a:p>
                    <a:p>
                      <a:pPr>
                        <a:buNone/>
                      </a:pPr>
                      <a:r>
                        <a:rPr lang="en-US" altLang="zh-CN" sz="2800">
                          <a:sym typeface="+mn-ea"/>
                        </a:rPr>
                        <a:t>6</a:t>
                      </a:r>
                      <a:r>
                        <a:rPr lang="zh-CN" altLang="en-US" sz="2800">
                          <a:sym typeface="+mn-ea"/>
                        </a:rPr>
                        <a:t>、玩家購買遊戲</a:t>
                      </a:r>
                      <a:endParaRPr lang="zh-CN" altLang="en-US" sz="2800"/>
                    </a:p>
                  </a:txBody>
                  <a:tcPr/>
                </a:tc>
                <a:tc>
                  <a:txBody>
                    <a:bodyPr/>
                    <a:lstStyle/>
                    <a:p>
                      <a:pPr>
                        <a:buNone/>
                      </a:pPr>
                      <a:r>
                        <a:rPr lang="en-US" altLang="zh-CN" sz="2800">
                          <a:sym typeface="+mn-ea"/>
                        </a:rPr>
                        <a:t>3</a:t>
                      </a:r>
                      <a:r>
                        <a:rPr lang="zh-CN" altLang="en-US" sz="2800">
                          <a:sym typeface="+mn-ea"/>
                        </a:rPr>
                        <a:t>、</a:t>
                      </a:r>
                      <a:r>
                        <a:rPr lang="en-US" altLang="zh-CN" sz="2800">
                          <a:sym typeface="+mn-ea"/>
                        </a:rPr>
                        <a:t>Coin</a:t>
                      </a:r>
                      <a:r>
                        <a:rPr lang="zh-CN" altLang="en-US" sz="2800">
                          <a:sym typeface="+mn-ea"/>
                        </a:rPr>
                        <a:t>交易作業</a:t>
                      </a:r>
                      <a:endParaRPr lang="zh-CN" altLang="en-US" sz="2800">
                        <a:sym typeface="+mn-ea"/>
                      </a:endParaRPr>
                    </a:p>
                  </a:txBody>
                  <a:tcPr/>
                </a:tc>
              </a:tr>
              <a:tr h="691515">
                <a:tc>
                  <a:txBody>
                    <a:bodyPr/>
                    <a:lstStyle/>
                    <a:p>
                      <a:pPr>
                        <a:buNone/>
                      </a:pPr>
                      <a:r>
                        <a:rPr lang="en-US" altLang="zh-CN" sz="2800" dirty="0">
                          <a:sym typeface="+mn-ea"/>
                        </a:rPr>
                        <a:t>7</a:t>
                      </a:r>
                      <a:r>
                        <a:rPr lang="zh-CN" altLang="en-US" sz="2800" dirty="0">
                          <a:sym typeface="+mn-ea"/>
                        </a:rPr>
                        <a:t>、玩家登入遊戲</a:t>
                      </a:r>
                      <a:endParaRPr lang="zh-CN" altLang="en-US" sz="2800" dirty="0">
                        <a:sym typeface="+mn-ea"/>
                      </a:endParaRPr>
                    </a:p>
                    <a:p>
                      <a:pPr>
                        <a:buNone/>
                      </a:pPr>
                      <a:r>
                        <a:rPr lang="en-US" altLang="zh-CN" sz="2800" dirty="0">
                          <a:sym typeface="+mn-ea"/>
                        </a:rPr>
                        <a:t>8</a:t>
                      </a:r>
                      <a:r>
                        <a:rPr lang="zh-CN" altLang="en-US" sz="2800" dirty="0">
                          <a:sym typeface="+mn-ea"/>
                        </a:rPr>
                        <a:t>、玩家退出遊戲</a:t>
                      </a:r>
                      <a:endParaRPr lang="zh-CN" altLang="en-US" sz="2800" dirty="0"/>
                    </a:p>
                  </a:txBody>
                  <a:tcPr/>
                </a:tc>
                <a:tc>
                  <a:txBody>
                    <a:bodyPr/>
                    <a:lstStyle/>
                    <a:p>
                      <a:pPr>
                        <a:buNone/>
                      </a:pPr>
                      <a:r>
                        <a:rPr lang="en-US" altLang="zh-CN" sz="2800">
                          <a:sym typeface="+mn-ea"/>
                        </a:rPr>
                        <a:t>4</a:t>
                      </a:r>
                      <a:r>
                        <a:rPr lang="zh-CN" altLang="en-US" sz="2800">
                          <a:sym typeface="+mn-ea"/>
                        </a:rPr>
                        <a:t>、遊戲使用作業</a:t>
                      </a:r>
                      <a:endParaRPr lang="zh-CN" altLang="en-US" sz="2800">
                        <a:sym typeface="+mn-ea"/>
                      </a:endParaRPr>
                    </a:p>
                  </a:txBody>
                  <a:tcPr/>
                </a:tc>
              </a:tr>
              <a:tr h="839470">
                <a:tc>
                  <a:txBody>
                    <a:bodyPr/>
                    <a:lstStyle/>
                    <a:p>
                      <a:pPr>
                        <a:buNone/>
                      </a:pPr>
                      <a:r>
                        <a:rPr lang="en-US" altLang="zh-CN" sz="2800" dirty="0">
                          <a:sym typeface="+mn-ea"/>
                        </a:rPr>
                        <a:t>9</a:t>
                      </a:r>
                      <a:r>
                        <a:rPr lang="zh-CN" altLang="en-US" sz="2800" dirty="0">
                          <a:sym typeface="+mn-ea"/>
                        </a:rPr>
                        <a:t>、遊戲商申請遊戲上鏈</a:t>
                      </a:r>
                      <a:endParaRPr lang="en-US" altLang="zh-CN" sz="2800">
                        <a:sym typeface="+mn-ea"/>
                      </a:endParaRPr>
                    </a:p>
                    <a:p>
                      <a:pPr>
                        <a:buNone/>
                      </a:pPr>
                      <a:r>
                        <a:rPr lang="en-US" altLang="zh-CN" sz="2800">
                          <a:sym typeface="+mn-ea"/>
                        </a:rPr>
                        <a:t>10</a:t>
                      </a:r>
                      <a:r>
                        <a:rPr lang="zh-CN" altLang="en-US" sz="2800">
                          <a:sym typeface="+mn-ea"/>
                        </a:rPr>
                        <a:t>、遊戲審核</a:t>
                      </a:r>
                      <a:endParaRPr lang="zh-CN" altLang="en-US" sz="2800">
                        <a:sym typeface="+mn-ea"/>
                      </a:endParaRPr>
                    </a:p>
                    <a:p>
                      <a:pPr>
                        <a:buNone/>
                      </a:pPr>
                      <a:r>
                        <a:rPr lang="en-US" altLang="zh-CN" sz="2800">
                          <a:sym typeface="+mn-ea"/>
                        </a:rPr>
                        <a:t>11</a:t>
                      </a:r>
                      <a:r>
                        <a:rPr lang="zh-CN" altLang="en-US" sz="2800">
                          <a:sym typeface="+mn-ea"/>
                        </a:rPr>
                        <a:t>、遊戲數據上鏈</a:t>
                      </a:r>
                      <a:endParaRPr lang="zh-CN" altLang="en-US" sz="2800"/>
                    </a:p>
                  </a:txBody>
                  <a:tcPr/>
                </a:tc>
                <a:tc>
                  <a:txBody>
                    <a:bodyPr/>
                    <a:lstStyle/>
                    <a:p>
                      <a:pPr>
                        <a:buNone/>
                      </a:pPr>
                      <a:r>
                        <a:rPr lang="en-US" altLang="zh-CN" sz="2800" dirty="0">
                          <a:sym typeface="+mn-ea"/>
                        </a:rPr>
                        <a:t>5</a:t>
                      </a:r>
                      <a:r>
                        <a:rPr lang="zh-CN" altLang="en-US" sz="2800" dirty="0">
                          <a:sym typeface="+mn-ea"/>
                        </a:rPr>
                        <a:t>、遊戲上鏈作業</a:t>
                      </a:r>
                      <a:endParaRPr lang="zh-CN" altLang="en-US" sz="2800" dirty="0">
                        <a:sym typeface="+mn-ea"/>
                      </a:endParaRPr>
                    </a:p>
                  </a:txBody>
                  <a:tcPr/>
                </a:tc>
              </a:tr>
            </a:tbl>
          </a:graphicData>
        </a:graphic>
      </p:graphicFrame>
    </p:spTree>
    <p:custDataLst>
      <p:tags r:id="rId1"/>
    </p:custData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pyright Notice"/>
          <p:cNvSpPr/>
          <p:nvPr/>
        </p:nvSpPr>
        <p:spPr bwMode="auto">
          <a:xfrm>
            <a:off x="2117090" y="290830"/>
            <a:ext cx="6565265" cy="61849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dirty="0" smtClean="0">
                <a:solidFill>
                  <a:schemeClr val="tx1">
                    <a:lumMod val="65000"/>
                    <a:lumOff val="35000"/>
                  </a:schemeClr>
                </a:solidFill>
                <a:effectLst/>
                <a:latin typeface="+mj-lt"/>
                <a:ea typeface="+mj-ea"/>
                <a:cs typeface="+mj-cs"/>
                <a:sym typeface="+mn-ea"/>
              </a:rPr>
              <a:t>「</a:t>
            </a:r>
            <a:r>
              <a:rPr lang="en-US" altLang="zh-CN" sz="3600" dirty="0" smtClean="0">
                <a:solidFill>
                  <a:schemeClr val="tx1">
                    <a:lumMod val="65000"/>
                    <a:lumOff val="35000"/>
                  </a:schemeClr>
                </a:solidFill>
                <a:sym typeface="+mn-ea"/>
              </a:rPr>
              <a:t>Coin</a:t>
            </a:r>
            <a:r>
              <a:rPr lang="zh-CN" altLang="en-US" sz="3600" dirty="0">
                <a:solidFill>
                  <a:schemeClr val="tx1">
                    <a:lumMod val="65000"/>
                    <a:lumOff val="35000"/>
                  </a:schemeClr>
                </a:solidFill>
                <a:sym typeface="+mn-ea"/>
              </a:rPr>
              <a:t>交易作</a:t>
            </a:r>
            <a:r>
              <a:rPr lang="zh-CN" altLang="en-US" sz="3600" dirty="0" smtClean="0">
                <a:solidFill>
                  <a:schemeClr val="tx1">
                    <a:lumMod val="65000"/>
                    <a:lumOff val="35000"/>
                  </a:schemeClr>
                </a:solidFill>
                <a:sym typeface="+mn-ea"/>
              </a:rPr>
              <a:t>業</a:t>
            </a:r>
            <a:r>
              <a:rPr lang="zh-CN" altLang="en-US" sz="3600" b="1" dirty="0" smtClean="0">
                <a:solidFill>
                  <a:schemeClr val="tx1">
                    <a:lumMod val="65000"/>
                    <a:lumOff val="35000"/>
                  </a:schemeClr>
                </a:solidFill>
                <a:effectLst/>
                <a:latin typeface="+mj-lt"/>
                <a:ea typeface="+mj-ea"/>
                <a:cs typeface="+mj-cs"/>
                <a:sym typeface="+mn-ea"/>
              </a:rPr>
              <a:t>」</a:t>
            </a:r>
            <a:r>
              <a:rPr lang="zh-CN" altLang="en-US" sz="3600" b="1" dirty="0">
                <a:solidFill>
                  <a:schemeClr val="tx1">
                    <a:lumMod val="65000"/>
                    <a:lumOff val="35000"/>
                  </a:schemeClr>
                </a:solidFill>
                <a:effectLst/>
                <a:latin typeface="+mj-lt"/>
                <a:ea typeface="+mj-ea"/>
                <a:cs typeface="+mj-cs"/>
                <a:sym typeface="+mn-ea"/>
              </a:rPr>
              <a:t>使用案例</a:t>
            </a:r>
            <a:endParaRPr lang="zh-CN" altLang="en-US" sz="3600" b="1" dirty="0">
              <a:solidFill>
                <a:schemeClr val="tx1">
                  <a:lumMod val="65000"/>
                  <a:lumOff val="35000"/>
                </a:schemeClr>
              </a:solidFill>
              <a:effectLst/>
              <a:latin typeface="+mj-lt"/>
              <a:ea typeface="+mj-ea"/>
              <a:cs typeface="+mj-cs"/>
              <a:sym typeface="+mn-ea"/>
            </a:endParaRPr>
          </a:p>
        </p:txBody>
      </p:sp>
      <p:graphicFrame>
        <p:nvGraphicFramePr>
          <p:cNvPr id="12" name="表格 11"/>
          <p:cNvGraphicFramePr/>
          <p:nvPr/>
        </p:nvGraphicFramePr>
        <p:xfrm>
          <a:off x="2117090" y="1253490"/>
          <a:ext cx="9930765" cy="5077308"/>
        </p:xfrm>
        <a:graphic>
          <a:graphicData uri="http://schemas.openxmlformats.org/drawingml/2006/table">
            <a:tbl>
              <a:tblPr firstRow="1" bandRow="1">
                <a:tableStyleId>{5C22544A-7EE6-4342-B048-85BDC9FD1C3A}</a:tableStyleId>
              </a:tblPr>
              <a:tblGrid>
                <a:gridCol w="2029907"/>
                <a:gridCol w="3799268"/>
                <a:gridCol w="4101590"/>
              </a:tblGrid>
              <a:tr h="457200">
                <a:tc>
                  <a:txBody>
                    <a:bodyPr/>
                    <a:lstStyle/>
                    <a:p>
                      <a:pPr algn="l">
                        <a:buNone/>
                      </a:pPr>
                      <a:r>
                        <a:rPr lang="zh-CN" sz="2400" b="0" dirty="0">
                          <a:latin typeface="微软雅黑" panose="020B0503020204020204" pitchFamily="34" charset="-122"/>
                          <a:ea typeface="微软雅黑" panose="020B0503020204020204" pitchFamily="34" charset="-122"/>
                          <a:sym typeface="+mn-ea"/>
                        </a:rPr>
                        <a:t>使用案例名稱</a:t>
                      </a:r>
                      <a:endParaRPr lang="zh-CN" altLang="en-US" sz="2400" b="0" dirty="0">
                        <a:latin typeface="微软雅黑" panose="020B0503020204020204" pitchFamily="34" charset="-122"/>
                        <a:ea typeface="微软雅黑" panose="020B0503020204020204" pitchFamily="34" charset="-122"/>
                        <a:sym typeface="+mn-ea"/>
                      </a:endParaRPr>
                    </a:p>
                  </a:txBody>
                  <a:tcPr/>
                </a:tc>
                <a:tc gridSpan="2">
                  <a:txBody>
                    <a:bodyPr/>
                    <a:lstStyle/>
                    <a:p>
                      <a:pPr>
                        <a:buNone/>
                      </a:pPr>
                      <a:r>
                        <a:rPr lang="zh-CN" altLang="en-US" sz="2400">
                          <a:latin typeface="微软雅黑" panose="020B0503020204020204" pitchFamily="34" charset="-122"/>
                          <a:ea typeface="微软雅黑" panose="020B0503020204020204" pitchFamily="34" charset="-122"/>
                          <a:sym typeface="+mn-ea"/>
                        </a:rPr>
                        <a:t>遊戲使用作業</a:t>
                      </a:r>
                      <a:endParaRPr lang="zh-CN" altLang="en-US" sz="2400" b="0">
                        <a:latin typeface="微软雅黑" panose="020B0503020204020204" pitchFamily="34" charset="-122"/>
                        <a:ea typeface="微软雅黑" panose="020B0503020204020204" pitchFamily="34" charset="-122"/>
                        <a:sym typeface="+mn-ea"/>
                      </a:endParaRPr>
                    </a:p>
                  </a:txBody>
                  <a:tcPr/>
                </a:tc>
                <a:tc hMerge="1">
                  <a:tcPr/>
                </a:tc>
              </a:tr>
              <a:tr h="427203">
                <a:tc>
                  <a:txBody>
                    <a:bodyPr/>
                    <a:lstStyle/>
                    <a:p>
                      <a:pPr>
                        <a:buNone/>
                      </a:pPr>
                      <a:r>
                        <a:rPr lang="zh-CN" sz="1800">
                          <a:latin typeface="微软雅黑" panose="020B0503020204020204" pitchFamily="34" charset="-122"/>
                          <a:ea typeface="微软雅黑" panose="020B0503020204020204" pitchFamily="34" charset="-122"/>
                          <a:sym typeface="+mn-ea"/>
                        </a:rPr>
                        <a:t>使用案例描述</a:t>
                      </a:r>
                      <a:endParaRPr lang="zh-CN" altLang="en-US" sz="1800">
                        <a:latin typeface="微软雅黑" panose="020B0503020204020204" pitchFamily="34" charset="-122"/>
                        <a:ea typeface="微软雅黑" panose="020B0503020204020204" pitchFamily="34" charset="-122"/>
                        <a:sym typeface="+mn-ea"/>
                      </a:endParaRPr>
                    </a:p>
                  </a:txBody>
                  <a:tcPr/>
                </a:tc>
                <a:tc gridSpan="2">
                  <a:txBody>
                    <a:bodyPr/>
                    <a:lstStyle/>
                    <a:p>
                      <a:pPr>
                        <a:buNone/>
                      </a:pPr>
                      <a:r>
                        <a:rPr lang="zh-CN" altLang="en-US" sz="1800" b="0" dirty="0" smtClean="0">
                          <a:latin typeface="微软雅黑" panose="020B0503020204020204" pitchFamily="34" charset="-122"/>
                          <a:ea typeface="微软雅黑" panose="020B0503020204020204" pitchFamily="34" charset="-122"/>
                          <a:sym typeface="+mn-ea"/>
                        </a:rPr>
                        <a:t>玩家通過平臺充值</a:t>
                      </a:r>
                      <a:r>
                        <a:rPr lang="en-US" altLang="zh-CN" sz="1800" b="0" dirty="0" smtClean="0">
                          <a:latin typeface="微软雅黑" panose="020B0503020204020204" pitchFamily="34" charset="-122"/>
                          <a:ea typeface="微软雅黑" panose="020B0503020204020204" pitchFamily="34" charset="-122"/>
                          <a:sym typeface="+mn-ea"/>
                        </a:rPr>
                        <a:t>Coin</a:t>
                      </a:r>
                      <a:r>
                        <a:rPr lang="zh-CN" altLang="en-US" sz="1800" b="0" dirty="0" smtClean="0">
                          <a:latin typeface="微软雅黑" panose="020B0503020204020204" pitchFamily="34" charset="-122"/>
                          <a:ea typeface="微软雅黑" panose="020B0503020204020204" pitchFamily="34" charset="-122"/>
                          <a:sym typeface="+mn-ea"/>
                        </a:rPr>
                        <a:t>並購買遊戲</a:t>
                      </a:r>
                      <a:endParaRPr lang="zh-CN" altLang="zh-CN" sz="1800" b="0" dirty="0">
                        <a:latin typeface="微软雅黑" panose="020B0503020204020204" pitchFamily="34" charset="-122"/>
                        <a:ea typeface="微软雅黑" panose="020B0503020204020204" pitchFamily="34" charset="-122"/>
                        <a:sym typeface="+mn-ea"/>
                      </a:endParaRPr>
                    </a:p>
                  </a:txBody>
                  <a:tcPr/>
                </a:tc>
                <a:tc hMerge="1">
                  <a:tcPr/>
                </a:tc>
              </a:tr>
              <a:tr h="365760">
                <a:tc>
                  <a:txBody>
                    <a:bodyPr/>
                    <a:lstStyle/>
                    <a:p>
                      <a:pPr>
                        <a:buNone/>
                      </a:pPr>
                      <a:r>
                        <a:rPr lang="zh-CN" sz="1800">
                          <a:latin typeface="微软雅黑" panose="020B0503020204020204" pitchFamily="34" charset="-122"/>
                          <a:ea typeface="微软雅黑" panose="020B0503020204020204" pitchFamily="34" charset="-122"/>
                          <a:sym typeface="+mn-ea"/>
                        </a:rPr>
                        <a:t>主要參與者</a:t>
                      </a:r>
                      <a:endParaRPr lang="zh-CN" altLang="en-US" sz="1800">
                        <a:latin typeface="微软雅黑" panose="020B0503020204020204" pitchFamily="34" charset="-122"/>
                        <a:ea typeface="微软雅黑" panose="020B0503020204020204" pitchFamily="34" charset="-122"/>
                        <a:sym typeface="+mn-ea"/>
                      </a:endParaRPr>
                    </a:p>
                  </a:txBody>
                  <a:tcPr/>
                </a:tc>
                <a:tc gridSpan="2">
                  <a:txBody>
                    <a:bodyPr/>
                    <a:lstStyle/>
                    <a:p>
                      <a:pPr>
                        <a:buNone/>
                      </a:pPr>
                      <a:r>
                        <a:rPr lang="zh-CN" altLang="en-US" sz="1800" dirty="0" smtClean="0">
                          <a:latin typeface="微软雅黑" panose="020B0503020204020204" pitchFamily="34" charset="-122"/>
                          <a:ea typeface="微软雅黑" panose="020B0503020204020204" pitchFamily="34" charset="-122"/>
                          <a:sym typeface="+mn-ea"/>
                        </a:rPr>
                        <a:t>玩家</a:t>
                      </a:r>
                      <a:endParaRPr lang="zh-CN" altLang="en-US" sz="1800" dirty="0">
                        <a:latin typeface="微软雅黑" panose="020B0503020204020204" pitchFamily="34" charset="-122"/>
                        <a:ea typeface="微软雅黑" panose="020B0503020204020204" pitchFamily="34" charset="-122"/>
                        <a:sym typeface="+mn-ea"/>
                      </a:endParaRPr>
                    </a:p>
                  </a:txBody>
                  <a:tcPr/>
                </a:tc>
                <a:tc hMerge="1">
                  <a:tcPr/>
                </a:tc>
              </a:tr>
              <a:tr h="640080">
                <a:tc>
                  <a:txBody>
                    <a:bodyPr/>
                    <a:lstStyle/>
                    <a:p>
                      <a:pPr>
                        <a:buNone/>
                      </a:pPr>
                      <a:r>
                        <a:rPr lang="zh-CN" sz="1800">
                          <a:latin typeface="微软雅黑" panose="020B0503020204020204" pitchFamily="34" charset="-122"/>
                          <a:ea typeface="微软雅黑" panose="020B0503020204020204" pitchFamily="34" charset="-122"/>
                          <a:sym typeface="+mn-ea"/>
                        </a:rPr>
                        <a:t>利害關係人與目標</a:t>
                      </a:r>
                      <a:endParaRPr lang="zh-CN" altLang="en-US" sz="1800">
                        <a:latin typeface="微软雅黑" panose="020B0503020204020204" pitchFamily="34" charset="-122"/>
                        <a:ea typeface="微软雅黑" panose="020B0503020204020204" pitchFamily="34" charset="-122"/>
                        <a:sym typeface="+mn-ea"/>
                      </a:endParaRPr>
                    </a:p>
                  </a:txBody>
                  <a:tcPr/>
                </a:tc>
                <a:tc gridSpan="2">
                  <a:txBody>
                    <a:bodyPr/>
                    <a:lstStyle/>
                    <a:p>
                      <a:pPr indent="0"/>
                      <a:r>
                        <a:rPr lang="zh-CN" altLang="en-US" sz="1800" dirty="0" smtClean="0">
                          <a:latin typeface="微软雅黑" panose="020B0503020204020204" pitchFamily="34" charset="-122"/>
                          <a:ea typeface="微软雅黑" panose="020B0503020204020204" pitchFamily="34" charset="-122"/>
                        </a:rPr>
                        <a:t>玩家：進行</a:t>
                      </a:r>
                      <a:r>
                        <a:rPr lang="en-US" altLang="zh-CN" sz="1800" dirty="0" smtClean="0">
                          <a:latin typeface="微软雅黑" panose="020B0503020204020204" pitchFamily="34" charset="-122"/>
                          <a:ea typeface="微软雅黑" panose="020B0503020204020204" pitchFamily="34" charset="-122"/>
                        </a:rPr>
                        <a:t>Coin</a:t>
                      </a:r>
                      <a:r>
                        <a:rPr lang="zh-CN" altLang="en-US" sz="1800" dirty="0" smtClean="0">
                          <a:latin typeface="微软雅黑" panose="020B0503020204020204" pitchFamily="34" charset="-122"/>
                          <a:ea typeface="微软雅黑" panose="020B0503020204020204" pitchFamily="34" charset="-122"/>
                        </a:rPr>
                        <a:t>交易</a:t>
                      </a:r>
                      <a:endParaRPr lang="en-US" altLang="zh-CN" sz="1800" dirty="0" smtClean="0">
                        <a:latin typeface="微软雅黑" panose="020B0503020204020204" pitchFamily="34" charset="-122"/>
                        <a:ea typeface="微软雅黑" panose="020B0503020204020204" pitchFamily="34" charset="-122"/>
                      </a:endParaRPr>
                    </a:p>
                    <a:p>
                      <a:pPr indent="0"/>
                      <a:r>
                        <a:rPr lang="zh-CN" altLang="en-US" sz="1800" dirty="0" smtClean="0">
                          <a:latin typeface="微软雅黑" panose="020B0503020204020204" pitchFamily="34" charset="-122"/>
                          <a:ea typeface="微软雅黑" panose="020B0503020204020204" pitchFamily="34" charset="-122"/>
                        </a:rPr>
                        <a:t>賬本：記録相關數據並防止被篡改</a:t>
                      </a:r>
                      <a:endParaRPr lang="zh-CN" altLang="en-US" sz="1800" dirty="0">
                        <a:latin typeface="微软雅黑" panose="020B0503020204020204" pitchFamily="34" charset="-122"/>
                        <a:ea typeface="微软雅黑" panose="020B0503020204020204" pitchFamily="34" charset="-122"/>
                      </a:endParaRPr>
                    </a:p>
                  </a:txBody>
                  <a:tcPr/>
                </a:tc>
                <a:tc hMerge="1">
                  <a:tcPr/>
                </a:tc>
              </a:tr>
              <a:tr h="365760">
                <a:tc>
                  <a:txBody>
                    <a:bodyPr/>
                    <a:lstStyle/>
                    <a:p>
                      <a:pPr algn="l">
                        <a:buNone/>
                      </a:pPr>
                      <a:r>
                        <a:rPr lang="zh-CN" sz="1800" dirty="0">
                          <a:latin typeface="微软雅黑" panose="020B0503020204020204" pitchFamily="34" charset="-122"/>
                          <a:ea typeface="微软雅黑" panose="020B0503020204020204" pitchFamily="34" charset="-122"/>
                          <a:sym typeface="+mn-ea"/>
                        </a:rPr>
                        <a:t>前置條</a:t>
                      </a:r>
                      <a:r>
                        <a:rPr lang="zh-CN" sz="1800" dirty="0" smtClean="0">
                          <a:latin typeface="微软雅黑" panose="020B0503020204020204" pitchFamily="34" charset="-122"/>
                          <a:ea typeface="微软雅黑" panose="020B0503020204020204" pitchFamily="34" charset="-122"/>
                          <a:sym typeface="+mn-ea"/>
                        </a:rPr>
                        <a:t>件</a:t>
                      </a:r>
                      <a:endParaRPr lang="zh-CN" sz="1800" dirty="0">
                        <a:latin typeface="微软雅黑" panose="020B0503020204020204" pitchFamily="34" charset="-122"/>
                        <a:ea typeface="微软雅黑" panose="020B0503020204020204" pitchFamily="34" charset="-122"/>
                        <a:sym typeface="+mn-ea"/>
                      </a:endParaRPr>
                    </a:p>
                  </a:txBody>
                  <a:tcPr/>
                </a:tc>
                <a:tc gridSpan="2">
                  <a:txBody>
                    <a:bodyPr/>
                    <a:lstStyle/>
                    <a:p>
                      <a:pPr indent="0"/>
                      <a:r>
                        <a:rPr lang="zh-CN" altLang="en-US" sz="1800" dirty="0" smtClean="0">
                          <a:latin typeface="微软雅黑" panose="020B0503020204020204" pitchFamily="34" charset="-122"/>
                          <a:ea typeface="微软雅黑" panose="020B0503020204020204" pitchFamily="34" charset="-122"/>
                          <a:cs typeface="Times New Roman" panose="02020603050405020304" charset="0"/>
                          <a:sym typeface="+mn-ea"/>
                        </a:rPr>
                        <a:t>玩家找到相關遊戲，滿足條件才能購買</a:t>
                      </a:r>
                      <a:endParaRPr lang="zh-CN" altLang="en-US" sz="1800" dirty="0">
                        <a:latin typeface="微软雅黑" panose="020B0503020204020204" pitchFamily="34" charset="-122"/>
                        <a:ea typeface="微软雅黑" panose="020B0503020204020204" pitchFamily="34" charset="-122"/>
                        <a:cs typeface="Times New Roman" panose="02020603050405020304" charset="0"/>
                        <a:sym typeface="+mn-ea"/>
                      </a:endParaRPr>
                    </a:p>
                  </a:txBody>
                  <a:tcPr/>
                </a:tc>
                <a:tc hMerge="1">
                  <a:tcPr/>
                </a:tc>
              </a:tr>
              <a:tr h="443865">
                <a:tc>
                  <a:txBody>
                    <a:bodyPr/>
                    <a:lstStyle/>
                    <a:p>
                      <a:pPr algn="l">
                        <a:buNone/>
                      </a:pPr>
                      <a:r>
                        <a:rPr lang="zh-CN" sz="1800">
                          <a:latin typeface="微软雅黑" panose="020B0503020204020204" pitchFamily="34" charset="-122"/>
                          <a:ea typeface="微软雅黑" panose="020B0503020204020204" pitchFamily="34" charset="-122"/>
                          <a:sym typeface="+mn-ea"/>
                        </a:rPr>
                        <a:t>後置條件</a:t>
                      </a:r>
                      <a:endParaRPr lang="zh-CN" sz="1800">
                        <a:latin typeface="微软雅黑" panose="020B0503020204020204" pitchFamily="34" charset="-122"/>
                        <a:ea typeface="微软雅黑" panose="020B0503020204020204" pitchFamily="34" charset="-122"/>
                        <a:sym typeface="+mn-ea"/>
                      </a:endParaRPr>
                    </a:p>
                  </a:txBody>
                  <a:tcPr/>
                </a:tc>
                <a:tc gridSpan="2">
                  <a:txBody>
                    <a:bodyPr/>
                    <a:lstStyle/>
                    <a:p>
                      <a:pPr>
                        <a:buNone/>
                      </a:pPr>
                      <a:r>
                        <a:rPr lang="zh-CN" altLang="en-US" sz="1800" dirty="0" smtClean="0">
                          <a:latin typeface="微软雅黑" panose="020B0503020204020204" pitchFamily="34" charset="-122"/>
                          <a:ea typeface="微软雅黑" panose="020B0503020204020204" pitchFamily="34" charset="-122"/>
                        </a:rPr>
                        <a:t>系統審核符合條件才能進行交易</a:t>
                      </a:r>
                      <a:endParaRPr lang="zh-CN" altLang="en-US" sz="1800" dirty="0">
                        <a:latin typeface="微软雅黑" panose="020B0503020204020204" pitchFamily="34" charset="-122"/>
                        <a:ea typeface="微软雅黑" panose="020B0503020204020204" pitchFamily="34" charset="-122"/>
                      </a:endParaRPr>
                    </a:p>
                  </a:txBody>
                  <a:tcPr/>
                </a:tc>
                <a:tc hMerge="1">
                  <a:tcPr/>
                </a:tc>
              </a:tr>
              <a:tr h="457200">
                <a:tc rowSpan="2">
                  <a:txBody>
                    <a:bodyPr/>
                    <a:lstStyle/>
                    <a:p>
                      <a:pPr algn="l">
                        <a:buNone/>
                      </a:pPr>
                      <a:r>
                        <a:rPr lang="zh-CN" sz="1800">
                          <a:latin typeface="微软雅黑" panose="020B0503020204020204" pitchFamily="34" charset="-122"/>
                          <a:ea typeface="微软雅黑" panose="020B0503020204020204" pitchFamily="34" charset="-122"/>
                          <a:sym typeface="+mn-ea"/>
                        </a:rPr>
                        <a:t>主要成功情節</a:t>
                      </a:r>
                      <a:endParaRPr lang="zh-CN" sz="1800">
                        <a:latin typeface="微软雅黑" panose="020B0503020204020204" pitchFamily="34" charset="-122"/>
                        <a:ea typeface="微软雅黑" panose="020B0503020204020204" pitchFamily="34" charset="-122"/>
                        <a:sym typeface="+mn-ea"/>
                      </a:endParaRPr>
                    </a:p>
                  </a:txBody>
                  <a:tcPr/>
                </a:tc>
                <a:tc>
                  <a:txBody>
                    <a:bodyPr/>
                    <a:lstStyle/>
                    <a:p>
                      <a:pPr>
                        <a:buNone/>
                      </a:pPr>
                      <a:r>
                        <a:rPr lang="zh-CN" altLang="en-US" sz="1800">
                          <a:latin typeface="微软雅黑" panose="020B0503020204020204" pitchFamily="34" charset="-122"/>
                          <a:ea typeface="微软雅黑" panose="020B0503020204020204" pitchFamily="34" charset="-122"/>
                          <a:cs typeface="Times New Roman" panose="02020603050405020304" charset="0"/>
                          <a:sym typeface="+mn-ea"/>
                        </a:rPr>
                        <a:t>參與者</a:t>
                      </a:r>
                      <a:endParaRPr lang="zh-CN" altLang="en-US" sz="1800">
                        <a:latin typeface="微软雅黑" panose="020B0503020204020204" pitchFamily="34" charset="-122"/>
                        <a:ea typeface="微软雅黑" panose="020B0503020204020204" pitchFamily="34" charset="-122"/>
                        <a:cs typeface="Times New Roman" panose="02020603050405020304" charset="0"/>
                        <a:sym typeface="+mn-ea"/>
                      </a:endParaRPr>
                    </a:p>
                  </a:txBody>
                  <a:tcPr/>
                </a:tc>
                <a:tc>
                  <a:txBody>
                    <a:bodyPr/>
                    <a:lstStyle/>
                    <a:p>
                      <a:pPr algn="l">
                        <a:buNone/>
                      </a:pPr>
                      <a:r>
                        <a:rPr lang="zh-CN" altLang="en-US" sz="1800">
                          <a:latin typeface="微软雅黑" panose="020B0503020204020204" pitchFamily="34" charset="-122"/>
                          <a:ea typeface="微软雅黑" panose="020B0503020204020204" pitchFamily="34" charset="-122"/>
                          <a:cs typeface="Times New Roman" panose="02020603050405020304" charset="0"/>
                          <a:sym typeface="+mn-ea"/>
                        </a:rPr>
                        <a:t>系統</a:t>
                      </a:r>
                      <a:endParaRPr lang="zh-CN" altLang="en-US" sz="1800">
                        <a:latin typeface="微软雅黑" panose="020B0503020204020204" pitchFamily="34" charset="-122"/>
                        <a:ea typeface="微软雅黑" panose="020B0503020204020204" pitchFamily="34" charset="-122"/>
                        <a:cs typeface="Times New Roman" panose="02020603050405020304" charset="0"/>
                        <a:sym typeface="+mn-ea"/>
                      </a:endParaRPr>
                    </a:p>
                  </a:txBody>
                  <a:tcPr/>
                </a:tc>
              </a:tr>
              <a:tr h="1463040">
                <a:tc vMerge="1">
                  <a:tcPr/>
                </a:tc>
                <a:tc>
                  <a:txBody>
                    <a:bodyPr/>
                    <a:lstStyle/>
                    <a:p>
                      <a:pPr indent="0"/>
                      <a:r>
                        <a:rPr lang="en-US" altLang="zh-CN" sz="1600" dirty="0" smtClean="0">
                          <a:latin typeface="微软雅黑" panose="020B0503020204020204" pitchFamily="34" charset="-122"/>
                          <a:ea typeface="微软雅黑" panose="020B0503020204020204" pitchFamily="34" charset="-122"/>
                          <a:cs typeface="Times New Roman" panose="02020603050405020304" charset="0"/>
                        </a:rPr>
                        <a:t>1.</a:t>
                      </a:r>
                      <a:r>
                        <a:rPr lang="zh-CN" altLang="en-US" sz="1600" dirty="0" smtClean="0">
                          <a:latin typeface="微软雅黑" panose="020B0503020204020204" pitchFamily="34" charset="-122"/>
                          <a:ea typeface="微软雅黑" panose="020B0503020204020204" pitchFamily="34" charset="-122"/>
                          <a:cs typeface="Times New Roman" panose="02020603050405020304" charset="0"/>
                        </a:rPr>
                        <a:t>玩家點擊充值按鈕，選擇數量，提交訂單，輸入支付密碼。</a:t>
                      </a:r>
                      <a:endParaRPr lang="en-US" altLang="zh-CN" sz="1600" dirty="0" smtClean="0">
                        <a:latin typeface="微软雅黑" panose="020B0503020204020204" pitchFamily="34" charset="-122"/>
                        <a:ea typeface="微软雅黑" panose="020B0503020204020204" pitchFamily="34" charset="-122"/>
                        <a:cs typeface="Times New Roman" panose="02020603050405020304" charset="0"/>
                      </a:endParaRPr>
                    </a:p>
                    <a:p>
                      <a:pPr indent="0"/>
                      <a:r>
                        <a:rPr lang="en-US" altLang="zh-CN" sz="1600" dirty="0" smtClean="0">
                          <a:latin typeface="微软雅黑" panose="020B0503020204020204" pitchFamily="34" charset="-122"/>
                          <a:ea typeface="微软雅黑" panose="020B0503020204020204" pitchFamily="34" charset="-122"/>
                          <a:cs typeface="Times New Roman" panose="02020603050405020304" charset="0"/>
                        </a:rPr>
                        <a:t>2.</a:t>
                      </a:r>
                      <a:r>
                        <a:rPr lang="zh-TW" altLang="en-US" sz="1600" dirty="0" smtClean="0">
                          <a:latin typeface="微软雅黑" panose="020B0503020204020204" pitchFamily="34" charset="-122"/>
                          <a:ea typeface="微软雅黑" panose="020B0503020204020204" pitchFamily="34" charset="-122"/>
                          <a:cs typeface="Times New Roman" panose="02020603050405020304" charset="0"/>
                        </a:rPr>
                        <a:t>進入遊戲商場，選擇希望購買的遊戲</a:t>
                      </a:r>
                      <a:r>
                        <a:rPr lang="en-US" altLang="zh-TW" sz="1600" dirty="0" smtClean="0">
                          <a:latin typeface="微软雅黑" panose="020B0503020204020204" pitchFamily="34" charset="-122"/>
                          <a:ea typeface="微软雅黑" panose="020B0503020204020204" pitchFamily="34" charset="-122"/>
                          <a:cs typeface="Times New Roman" panose="02020603050405020304" charset="0"/>
                        </a:rPr>
                        <a:t>,</a:t>
                      </a:r>
                      <a:r>
                        <a:rPr lang="zh-TW" altLang="en-US" sz="1600" dirty="0" smtClean="0">
                          <a:latin typeface="微软雅黑" panose="020B0503020204020204" pitchFamily="34" charset="-122"/>
                          <a:ea typeface="微软雅黑" panose="020B0503020204020204" pitchFamily="34" charset="-122"/>
                          <a:cs typeface="Times New Roman" panose="02020603050405020304" charset="0"/>
                        </a:rPr>
                        <a:t>點擊進行遊戲瞭解，並點擊購買按鈕</a:t>
                      </a:r>
                      <a:r>
                        <a:rPr lang="zh-CN" altLang="en-US" sz="1600" dirty="0" smtClean="0">
                          <a:latin typeface="微软雅黑" panose="020B0503020204020204" pitchFamily="34" charset="-122"/>
                          <a:ea typeface="微软雅黑" panose="020B0503020204020204" pitchFamily="34" charset="-122"/>
                          <a:cs typeface="Times New Roman" panose="02020603050405020304" charset="0"/>
                        </a:rPr>
                        <a:t>，</a:t>
                      </a:r>
                      <a:r>
                        <a:rPr lang="zh-TW" altLang="en-US" sz="1600" dirty="0" smtClean="0">
                          <a:latin typeface="微软雅黑" panose="020B0503020204020204" pitchFamily="34" charset="-122"/>
                          <a:ea typeface="微软雅黑" panose="020B0503020204020204" pitchFamily="34" charset="-122"/>
                          <a:cs typeface="Times New Roman" panose="02020603050405020304" charset="0"/>
                        </a:rPr>
                        <a:t>確認購買資訊，輸入密碼</a:t>
                      </a:r>
                      <a:r>
                        <a:rPr lang="zh-CN" altLang="en-US" sz="1600" dirty="0" smtClean="0">
                          <a:latin typeface="微软雅黑" panose="020B0503020204020204" pitchFamily="34" charset="-122"/>
                          <a:ea typeface="微软雅黑" panose="020B0503020204020204" pitchFamily="34" charset="-122"/>
                          <a:cs typeface="Times New Roman" panose="02020603050405020304" charset="0"/>
                        </a:rPr>
                        <a:t>。</a:t>
                      </a:r>
                      <a:endParaRPr lang="zh-TW" altLang="en-US" sz="1600" dirty="0" smtClean="0">
                        <a:latin typeface="微软雅黑" panose="020B0503020204020204" pitchFamily="34" charset="-122"/>
                        <a:ea typeface="微软雅黑" panose="020B0503020204020204" pitchFamily="34" charset="-122"/>
                        <a:cs typeface="Times New Roman" panose="02020603050405020304" charset="0"/>
                      </a:endParaRPr>
                    </a:p>
                  </a:txBody>
                  <a:tcPr/>
                </a:tc>
                <a:tc>
                  <a:txBody>
                    <a:bodyPr/>
                    <a:lstStyle/>
                    <a:p>
                      <a:pPr>
                        <a:buNone/>
                      </a:pPr>
                      <a:r>
                        <a:rPr lang="en-US" altLang="zh-CN" sz="1600" dirty="0" smtClean="0">
                          <a:latin typeface="微软雅黑" panose="020B0503020204020204" pitchFamily="34" charset="-122"/>
                          <a:ea typeface="微软雅黑" panose="020B0503020204020204" pitchFamily="34" charset="-122"/>
                        </a:rPr>
                        <a:t>1.1 </a:t>
                      </a:r>
                      <a:r>
                        <a:rPr lang="zh-TW" altLang="en-US" sz="1600" dirty="0" smtClean="0">
                          <a:latin typeface="微软雅黑" panose="020B0503020204020204" pitchFamily="34" charset="-122"/>
                          <a:ea typeface="微软雅黑" panose="020B0503020204020204" pitchFamily="34" charset="-122"/>
                        </a:rPr>
                        <a:t>系統收到充值資訊，</a:t>
                      </a:r>
                      <a:r>
                        <a:rPr lang="zh-CN" altLang="en-US" sz="1600" dirty="0" smtClean="0">
                          <a:latin typeface="微软雅黑" panose="020B0503020204020204" pitchFamily="34" charset="-122"/>
                          <a:ea typeface="微软雅黑" panose="020B0503020204020204" pitchFamily="34" charset="-122"/>
                        </a:rPr>
                        <a:t>判斷密碼正確及現金充足後</a:t>
                      </a:r>
                      <a:r>
                        <a:rPr lang="zh-TW" altLang="en-US" sz="1600" dirty="0" smtClean="0">
                          <a:latin typeface="微软雅黑" panose="020B0503020204020204" pitchFamily="34" charset="-122"/>
                          <a:ea typeface="微软雅黑" panose="020B0503020204020204" pitchFamily="34" charset="-122"/>
                        </a:rPr>
                        <a:t>將相對於的</a:t>
                      </a:r>
                      <a:r>
                        <a:rPr lang="en-US" altLang="zh-TW" sz="1600" dirty="0" smtClean="0">
                          <a:latin typeface="微软雅黑" panose="020B0503020204020204" pitchFamily="34" charset="-122"/>
                          <a:ea typeface="微软雅黑" panose="020B0503020204020204" pitchFamily="34" charset="-122"/>
                        </a:rPr>
                        <a:t>Coin</a:t>
                      </a:r>
                      <a:r>
                        <a:rPr lang="zh-TW" altLang="en-US" sz="1600" dirty="0" smtClean="0">
                          <a:latin typeface="微软雅黑" panose="020B0503020204020204" pitchFamily="34" charset="-122"/>
                          <a:ea typeface="微软雅黑" panose="020B0503020204020204" pitchFamily="34" charset="-122"/>
                        </a:rPr>
                        <a:t>轉入該玩家錢包。</a:t>
                      </a:r>
                      <a:endParaRPr lang="zh-TW" altLang="en-US" sz="1600" dirty="0" smtClean="0">
                        <a:latin typeface="微软雅黑" panose="020B0503020204020204" pitchFamily="34" charset="-122"/>
                        <a:ea typeface="微软雅黑" panose="020B0503020204020204" pitchFamily="34" charset="-122"/>
                      </a:endParaRPr>
                    </a:p>
                    <a:p>
                      <a:pPr>
                        <a:buNone/>
                      </a:pPr>
                      <a:r>
                        <a:rPr lang="en-US" altLang="zh-CN" sz="1600" dirty="0" smtClean="0">
                          <a:latin typeface="微软雅黑" panose="020B0503020204020204" pitchFamily="34" charset="-122"/>
                          <a:ea typeface="微软雅黑" panose="020B0503020204020204" pitchFamily="34" charset="-122"/>
                        </a:rPr>
                        <a:t>2.1 </a:t>
                      </a:r>
                      <a:r>
                        <a:rPr lang="zh-TW" altLang="en-US" sz="1600" dirty="0" smtClean="0">
                          <a:latin typeface="微软雅黑" panose="020B0503020204020204" pitchFamily="34" charset="-122"/>
                          <a:ea typeface="微软雅黑" panose="020B0503020204020204" pitchFamily="34" charset="-122"/>
                        </a:rPr>
                        <a:t>系統檢查密碼</a:t>
                      </a:r>
                      <a:r>
                        <a:rPr lang="zh-CN" altLang="en-US" sz="1600" dirty="0" smtClean="0">
                          <a:latin typeface="微软雅黑" panose="020B0503020204020204" pitchFamily="34" charset="-122"/>
                          <a:ea typeface="微软雅黑" panose="020B0503020204020204" pitchFamily="34" charset="-122"/>
                        </a:rPr>
                        <a:t>和</a:t>
                      </a:r>
                      <a:r>
                        <a:rPr lang="zh-TW" altLang="en-US" sz="1600" dirty="0" smtClean="0">
                          <a:latin typeface="微软雅黑" panose="020B0503020204020204" pitchFamily="34" charset="-122"/>
                          <a:ea typeface="微软雅黑" panose="020B0503020204020204" pitchFamily="34" charset="-122"/>
                        </a:rPr>
                        <a:t>餘額，密碼正確且</a:t>
                      </a:r>
                      <a:r>
                        <a:rPr lang="en-US" altLang="zh-TW" sz="1600" dirty="0" smtClean="0">
                          <a:latin typeface="微软雅黑" panose="020B0503020204020204" pitchFamily="34" charset="-122"/>
                          <a:ea typeface="微软雅黑" panose="020B0503020204020204" pitchFamily="34" charset="-122"/>
                        </a:rPr>
                        <a:t>Coin</a:t>
                      </a:r>
                      <a:r>
                        <a:rPr lang="zh-TW" altLang="en-US" sz="1600" dirty="0" smtClean="0">
                          <a:latin typeface="微软雅黑" panose="020B0503020204020204" pitchFamily="34" charset="-122"/>
                          <a:ea typeface="微软雅黑" panose="020B0503020204020204" pitchFamily="34" charset="-122"/>
                        </a:rPr>
                        <a:t>充足，將訂單資訊</a:t>
                      </a:r>
                      <a:r>
                        <a:rPr lang="zh-CN" altLang="en-US" sz="1600" dirty="0" smtClean="0">
                          <a:latin typeface="微软雅黑" panose="020B0503020204020204" pitchFamily="34" charset="-122"/>
                          <a:ea typeface="微软雅黑" panose="020B0503020204020204" pitchFamily="34" charset="-122"/>
                        </a:rPr>
                        <a:t>發送，遊戲商</a:t>
                      </a:r>
                      <a:r>
                        <a:rPr lang="zh-TW" altLang="en-US" sz="1600" dirty="0" smtClean="0">
                          <a:latin typeface="微软雅黑" panose="020B0503020204020204" pitchFamily="34" charset="-122"/>
                          <a:ea typeface="微软雅黑" panose="020B0503020204020204" pitchFamily="34" charset="-122"/>
                        </a:rPr>
                        <a:t>授權</a:t>
                      </a:r>
                      <a:r>
                        <a:rPr lang="zh-CN" altLang="en-US" sz="1600" dirty="0" smtClean="0">
                          <a:latin typeface="微软雅黑" panose="020B0503020204020204" pitchFamily="34" charset="-122"/>
                          <a:ea typeface="微软雅黑" panose="020B0503020204020204" pitchFamily="34" charset="-122"/>
                        </a:rPr>
                        <a:t>給</a:t>
                      </a:r>
                      <a:r>
                        <a:rPr lang="zh-TW" altLang="en-US" sz="1600" dirty="0" smtClean="0">
                          <a:latin typeface="微软雅黑" panose="020B0503020204020204" pitchFamily="34" charset="-122"/>
                          <a:ea typeface="微软雅黑" panose="020B0503020204020204" pitchFamily="34" charset="-122"/>
                        </a:rPr>
                        <a:t>玩家。密碼不正確或</a:t>
                      </a:r>
                      <a:r>
                        <a:rPr lang="en-US" altLang="zh-TW" sz="1600" dirty="0" smtClean="0">
                          <a:latin typeface="微软雅黑" panose="020B0503020204020204" pitchFamily="34" charset="-122"/>
                          <a:ea typeface="微软雅黑" panose="020B0503020204020204" pitchFamily="34" charset="-122"/>
                        </a:rPr>
                        <a:t>Coin</a:t>
                      </a:r>
                      <a:r>
                        <a:rPr lang="zh-TW" altLang="en-US" sz="1600" dirty="0" smtClean="0">
                          <a:latin typeface="微软雅黑" panose="020B0503020204020204" pitchFamily="34" charset="-122"/>
                          <a:ea typeface="微软雅黑" panose="020B0503020204020204" pitchFamily="34" charset="-122"/>
                        </a:rPr>
                        <a:t>不足，將不執行且介面顯示“密碼錯誤”或“</a:t>
                      </a:r>
                      <a:r>
                        <a:rPr lang="en-US" altLang="zh-TW" sz="1600" dirty="0" smtClean="0">
                          <a:latin typeface="微软雅黑" panose="020B0503020204020204" pitchFamily="34" charset="-122"/>
                          <a:ea typeface="微软雅黑" panose="020B0503020204020204" pitchFamily="34" charset="-122"/>
                        </a:rPr>
                        <a:t>Coin</a:t>
                      </a:r>
                      <a:r>
                        <a:rPr lang="zh-TW" altLang="en-US" sz="1600" dirty="0" smtClean="0">
                          <a:latin typeface="微软雅黑" panose="020B0503020204020204" pitchFamily="34" charset="-122"/>
                          <a:ea typeface="微软雅黑" panose="020B0503020204020204" pitchFamily="34" charset="-122"/>
                        </a:rPr>
                        <a:t>不足</a:t>
                      </a:r>
                      <a:r>
                        <a:rPr lang="en-US" altLang="zh-TW" sz="1600" dirty="0" smtClean="0">
                          <a:latin typeface="微软雅黑" panose="020B0503020204020204" pitchFamily="34" charset="-122"/>
                          <a:ea typeface="微软雅黑" panose="020B0503020204020204" pitchFamily="34" charset="-122"/>
                        </a:rPr>
                        <a:t>,</a:t>
                      </a:r>
                      <a:r>
                        <a:rPr lang="zh-TW" altLang="en-US" sz="1600" dirty="0" smtClean="0">
                          <a:latin typeface="微软雅黑" panose="020B0503020204020204" pitchFamily="34" charset="-122"/>
                          <a:ea typeface="微软雅黑" panose="020B0503020204020204" pitchFamily="34" charset="-122"/>
                        </a:rPr>
                        <a:t>請充值”。</a:t>
                      </a:r>
                      <a:endParaRPr lang="zh-TW" altLang="en-US" sz="1600" dirty="0" smtClean="0">
                        <a:latin typeface="微软雅黑" panose="020B0503020204020204" pitchFamily="34" charset="-122"/>
                        <a:ea typeface="微软雅黑" panose="020B0503020204020204" pitchFamily="34" charset="-122"/>
                      </a:endParaRPr>
                    </a:p>
                  </a:txBody>
                  <a:tcPr/>
                </a:tc>
              </a:tr>
              <a:tr h="365760">
                <a:tc>
                  <a:txBody>
                    <a:bodyPr/>
                    <a:lstStyle/>
                    <a:p>
                      <a:pPr algn="l">
                        <a:buNone/>
                      </a:pPr>
                      <a:r>
                        <a:rPr lang="zh-CN" sz="1800">
                          <a:latin typeface="微软雅黑" panose="020B0503020204020204" pitchFamily="34" charset="-122"/>
                          <a:ea typeface="微软雅黑" panose="020B0503020204020204" pitchFamily="34" charset="-122"/>
                          <a:sym typeface="+mn-ea"/>
                        </a:rPr>
                        <a:t>例外情節</a:t>
                      </a:r>
                      <a:endParaRPr lang="zh-CN" sz="1800">
                        <a:latin typeface="微软雅黑" panose="020B0503020204020204" pitchFamily="34" charset="-122"/>
                        <a:ea typeface="微软雅黑" panose="020B0503020204020204" pitchFamily="34" charset="-122"/>
                        <a:sym typeface="+mn-ea"/>
                      </a:endParaRPr>
                    </a:p>
                  </a:txBody>
                  <a:tcPr/>
                </a:tc>
                <a:tc gridSpan="2">
                  <a:txBody>
                    <a:bodyPr/>
                    <a:lstStyle/>
                    <a:p>
                      <a:pPr algn="l">
                        <a:buNone/>
                      </a:pPr>
                      <a:r>
                        <a:rPr lang="zh-CN" altLang="en-US" sz="1800" dirty="0" smtClean="0">
                          <a:latin typeface="微软雅黑" panose="020B0503020204020204" pitchFamily="34" charset="-122"/>
                          <a:ea typeface="微软雅黑" panose="020B0503020204020204" pitchFamily="34" charset="-122"/>
                          <a:cs typeface="Times New Roman" panose="02020603050405020304" charset="0"/>
                          <a:sym typeface="+mn-ea"/>
                        </a:rPr>
                        <a:t>玩家交易錯誤可以向後臺人員上傳資訊並反饋</a:t>
                      </a:r>
                      <a:endParaRPr lang="zh-CN" altLang="en-US" sz="1800" dirty="0">
                        <a:latin typeface="微软雅黑" panose="020B0503020204020204" pitchFamily="34" charset="-122"/>
                        <a:ea typeface="微软雅黑" panose="020B0503020204020204" pitchFamily="34" charset="-122"/>
                        <a:cs typeface="Times New Roman" panose="02020603050405020304" charset="0"/>
                        <a:sym typeface="+mn-ea"/>
                      </a:endParaRPr>
                    </a:p>
                  </a:txBody>
                  <a:tcPr/>
                </a:tc>
                <a:tc hMerge="1">
                  <a:tcPr/>
                </a:tc>
              </a:tr>
            </a:tbl>
          </a:graphicData>
        </a:graphic>
      </p:graphicFrame>
    </p:spTree>
    <p:custDataLst>
      <p:tags r:id="rId1"/>
    </p:custData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custDataLst>
              <p:tags r:id="rId1"/>
            </p:custDataLst>
          </p:nvPr>
        </p:nvSpPr>
        <p:spPr>
          <a:xfrm>
            <a:off x="21710" y="190728"/>
            <a:ext cx="9082800" cy="939600"/>
          </a:xfrm>
          <a:prstGeom prst="rect">
            <a:avLst/>
          </a:prstGeom>
        </p:spPr>
        <p:txBody>
          <a:bodyPr vert="horz" lIns="91440" tIns="45720" rIns="91440" bIns="45720" rtlCol="0" anchor="ctr">
            <a:normAutofit/>
          </a:bodyPr>
          <a:lstStyle>
            <a:lvl1pPr defTabSz="685800">
              <a:spcBef>
                <a:spcPct val="0"/>
              </a:spcBef>
              <a:buNone/>
              <a:defRPr sz="3600" b="1" i="0" baseline="0">
                <a:solidFill>
                  <a:schemeClr val="accent1"/>
                </a:solidFill>
                <a:effectLst/>
                <a:latin typeface="+mj-lt"/>
                <a:ea typeface="+mj-ea"/>
                <a:cs typeface="+mj-cs"/>
              </a:defRPr>
            </a:lvl1pPr>
          </a:lstStyle>
          <a:p>
            <a:r>
              <a:rPr lang="zh-CN" altLang="en-US" dirty="0"/>
              <a:t>使用案例圖</a:t>
            </a:r>
            <a:endParaRPr lang="zh-CN" altLang="en-US" dirty="0"/>
          </a:p>
        </p:txBody>
      </p:sp>
      <p:sp>
        <p:nvSpPr>
          <p:cNvPr id="2" name="圆角矩形 1"/>
          <p:cNvSpPr/>
          <p:nvPr/>
        </p:nvSpPr>
        <p:spPr>
          <a:xfrm>
            <a:off x="4023995" y="359410"/>
            <a:ext cx="3133725" cy="628142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541520" y="1872615"/>
            <a:ext cx="2203450" cy="650875"/>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buNone/>
            </a:pPr>
            <a:r>
              <a:rPr lang="zh-CN" altLang="en-US">
                <a:sym typeface="+mn-ea"/>
              </a:rPr>
              <a:t>用戶登入、登出平臺作業</a:t>
            </a:r>
            <a:endParaRPr lang="zh-CN" altLang="en-US"/>
          </a:p>
        </p:txBody>
      </p:sp>
      <p:sp>
        <p:nvSpPr>
          <p:cNvPr id="5" name="椭圆 4"/>
          <p:cNvSpPr/>
          <p:nvPr/>
        </p:nvSpPr>
        <p:spPr>
          <a:xfrm>
            <a:off x="4488815" y="2973070"/>
            <a:ext cx="2203450" cy="650875"/>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dirty="0"/>
              <a:t>遊戲使用作業</a:t>
            </a:r>
            <a:endParaRPr lang="zh-CN" altLang="en-US" dirty="0"/>
          </a:p>
        </p:txBody>
      </p:sp>
      <p:sp>
        <p:nvSpPr>
          <p:cNvPr id="6" name="椭圆 5"/>
          <p:cNvSpPr/>
          <p:nvPr/>
        </p:nvSpPr>
        <p:spPr>
          <a:xfrm>
            <a:off x="4414520" y="4949190"/>
            <a:ext cx="2203450" cy="650875"/>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a:t>遊戲上鏈作業</a:t>
            </a:r>
            <a:endParaRPr lang="zh-CN" altLang="en-US"/>
          </a:p>
        </p:txBody>
      </p:sp>
      <p:sp>
        <p:nvSpPr>
          <p:cNvPr id="7" name="椭圆 6"/>
          <p:cNvSpPr/>
          <p:nvPr/>
        </p:nvSpPr>
        <p:spPr>
          <a:xfrm>
            <a:off x="4414520" y="3950335"/>
            <a:ext cx="2203450" cy="650875"/>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dirty="0" smtClean="0"/>
              <a:t>Coin</a:t>
            </a:r>
            <a:r>
              <a:rPr lang="zh-CN" altLang="en-US" dirty="0"/>
              <a:t>交易作業</a:t>
            </a:r>
            <a:endParaRPr lang="zh-CN" altLang="en-US" dirty="0"/>
          </a:p>
        </p:txBody>
      </p:sp>
      <p:cxnSp>
        <p:nvCxnSpPr>
          <p:cNvPr id="25" name="直接箭头连接符 24"/>
          <p:cNvCxnSpPr>
            <a:endCxn id="4" idx="2"/>
          </p:cNvCxnSpPr>
          <p:nvPr/>
        </p:nvCxnSpPr>
        <p:spPr>
          <a:xfrm flipV="1">
            <a:off x="2637790" y="2198370"/>
            <a:ext cx="1903730" cy="231775"/>
          </a:xfrm>
          <a:prstGeom prst="straightConnector1">
            <a:avLst/>
          </a:prstGeom>
          <a:ln w="28575" cmpd="sng">
            <a:solidFill>
              <a:schemeClr val="accent4"/>
            </a:solidFill>
            <a:prstDash val="solid"/>
            <a:tailEnd type="arrow" w="med" len="med"/>
          </a:ln>
        </p:spPr>
        <p:style>
          <a:lnRef idx="3">
            <a:schemeClr val="accent5"/>
          </a:lnRef>
          <a:fillRef idx="0">
            <a:schemeClr val="accent5"/>
          </a:fillRef>
          <a:effectRef idx="2">
            <a:schemeClr val="accent5"/>
          </a:effectRef>
          <a:fontRef idx="minor">
            <a:schemeClr val="tx1"/>
          </a:fontRef>
        </p:style>
      </p:cxnSp>
      <p:cxnSp>
        <p:nvCxnSpPr>
          <p:cNvPr id="26" name="直接箭头连接符 25"/>
          <p:cNvCxnSpPr>
            <a:endCxn id="5" idx="2"/>
          </p:cNvCxnSpPr>
          <p:nvPr/>
        </p:nvCxnSpPr>
        <p:spPr>
          <a:xfrm>
            <a:off x="2647950" y="2430145"/>
            <a:ext cx="1840865" cy="868680"/>
          </a:xfrm>
          <a:prstGeom prst="straightConnector1">
            <a:avLst/>
          </a:prstGeom>
          <a:ln w="28575" cmpd="sng">
            <a:solidFill>
              <a:schemeClr val="accent4"/>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a:endCxn id="18" idx="2"/>
          </p:cNvCxnSpPr>
          <p:nvPr/>
        </p:nvCxnSpPr>
        <p:spPr>
          <a:xfrm flipV="1">
            <a:off x="2637790" y="847725"/>
            <a:ext cx="1831975" cy="1592580"/>
          </a:xfrm>
          <a:prstGeom prst="straightConnector1">
            <a:avLst/>
          </a:prstGeom>
          <a:ln w="28575" cmpd="sng">
            <a:solidFill>
              <a:schemeClr val="accent4"/>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p:nvPr/>
        </p:nvCxnSpPr>
        <p:spPr>
          <a:xfrm flipV="1">
            <a:off x="2912745" y="4269105"/>
            <a:ext cx="1415415" cy="549910"/>
          </a:xfrm>
          <a:prstGeom prst="straightConnector1">
            <a:avLst/>
          </a:prstGeom>
          <a:ln w="28575" cmpd="sng">
            <a:solidFill>
              <a:schemeClr val="accent6"/>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p:nvPr/>
        </p:nvCxnSpPr>
        <p:spPr>
          <a:xfrm>
            <a:off x="2901315" y="4852035"/>
            <a:ext cx="1640205" cy="434340"/>
          </a:xfrm>
          <a:prstGeom prst="straightConnector1">
            <a:avLst/>
          </a:prstGeom>
          <a:ln w="28575" cmpd="sng">
            <a:solidFill>
              <a:schemeClr val="accent6"/>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a:stCxn id="4" idx="6"/>
          </p:cNvCxnSpPr>
          <p:nvPr/>
        </p:nvCxnSpPr>
        <p:spPr>
          <a:xfrm flipV="1">
            <a:off x="6744970" y="2195830"/>
            <a:ext cx="1484630" cy="2540"/>
          </a:xfrm>
          <a:prstGeom prst="straightConnector1">
            <a:avLst/>
          </a:prstGeom>
          <a:ln w="28575" cmpd="sng">
            <a:solidFill>
              <a:srgbClr val="FF0000"/>
            </a:solidFill>
            <a:prstDash val="lgDash"/>
            <a:tailEnd type="arrow"/>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a:stCxn id="5" idx="6"/>
          </p:cNvCxnSpPr>
          <p:nvPr/>
        </p:nvCxnSpPr>
        <p:spPr>
          <a:xfrm flipV="1">
            <a:off x="6692265" y="2165350"/>
            <a:ext cx="1576705" cy="1133475"/>
          </a:xfrm>
          <a:prstGeom prst="straightConnector1">
            <a:avLst/>
          </a:prstGeom>
          <a:ln w="28575" cmpd="sng">
            <a:solidFill>
              <a:srgbClr val="FF0000"/>
            </a:solidFill>
            <a:prstDash val="lgDash"/>
            <a:tailEnd type="arrow"/>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a:stCxn id="6" idx="6"/>
          </p:cNvCxnSpPr>
          <p:nvPr/>
        </p:nvCxnSpPr>
        <p:spPr>
          <a:xfrm flipV="1">
            <a:off x="6617970" y="5261610"/>
            <a:ext cx="1998345" cy="13335"/>
          </a:xfrm>
          <a:prstGeom prst="straightConnector1">
            <a:avLst/>
          </a:prstGeom>
          <a:ln w="28575" cmpd="sng">
            <a:solidFill>
              <a:srgbClr val="FF0000"/>
            </a:solidFill>
            <a:prstDash val="lgDash"/>
            <a:tailEnd type="arrow"/>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stCxn id="7" idx="6"/>
            <a:endCxn id="21" idx="1"/>
          </p:cNvCxnSpPr>
          <p:nvPr/>
        </p:nvCxnSpPr>
        <p:spPr>
          <a:xfrm flipV="1">
            <a:off x="6617970" y="3695700"/>
            <a:ext cx="2099945" cy="580390"/>
          </a:xfrm>
          <a:prstGeom prst="straightConnector1">
            <a:avLst/>
          </a:prstGeom>
          <a:ln w="28575" cmpd="sng">
            <a:solidFill>
              <a:srgbClr val="FF0000"/>
            </a:solidFill>
            <a:prstDash val="lgDash"/>
            <a:tailEnd type="arrow"/>
          </a:ln>
        </p:spPr>
        <p:style>
          <a:lnRef idx="1">
            <a:schemeClr val="accent1"/>
          </a:lnRef>
          <a:fillRef idx="0">
            <a:schemeClr val="accent1"/>
          </a:fillRef>
          <a:effectRef idx="0">
            <a:schemeClr val="accent1"/>
          </a:effectRef>
          <a:fontRef idx="minor">
            <a:schemeClr val="tx1"/>
          </a:fontRef>
        </p:style>
      </p:cxnSp>
      <p:sp>
        <p:nvSpPr>
          <p:cNvPr id="41" name="矩形 40"/>
          <p:cNvSpPr/>
          <p:nvPr/>
        </p:nvSpPr>
        <p:spPr>
          <a:xfrm>
            <a:off x="1480185" y="3082925"/>
            <a:ext cx="1187450" cy="3708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遊戲玩家</a:t>
            </a:r>
            <a:endParaRPr lang="zh-CN" altLang="en-US"/>
          </a:p>
        </p:txBody>
      </p:sp>
      <p:sp>
        <p:nvSpPr>
          <p:cNvPr id="42" name="矩形 41"/>
          <p:cNvSpPr/>
          <p:nvPr/>
        </p:nvSpPr>
        <p:spPr>
          <a:xfrm>
            <a:off x="1402715" y="5399405"/>
            <a:ext cx="1343660" cy="3708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遊戲提供商</a:t>
            </a:r>
            <a:endParaRPr lang="zh-CN" altLang="en-US"/>
          </a:p>
        </p:txBody>
      </p:sp>
      <p:pic>
        <p:nvPicPr>
          <p:cNvPr id="3" name="图片 2" descr="C:\Users\15766265724\Desktop\物件导向\未df题-1.png未df题-1"/>
          <p:cNvPicPr>
            <a:picLocks noChangeAspect="1"/>
          </p:cNvPicPr>
          <p:nvPr/>
        </p:nvPicPr>
        <p:blipFill>
          <a:blip r:embed="rId2"/>
          <a:srcRect/>
          <a:stretch>
            <a:fillRect/>
          </a:stretch>
        </p:blipFill>
        <p:spPr>
          <a:xfrm>
            <a:off x="2002473" y="1694180"/>
            <a:ext cx="548005" cy="1308100"/>
          </a:xfrm>
          <a:prstGeom prst="rect">
            <a:avLst/>
          </a:prstGeom>
        </p:spPr>
      </p:pic>
      <p:pic>
        <p:nvPicPr>
          <p:cNvPr id="9" name="图片 8" descr="C:\Users\15766265724\Desktop\物件导向\未df题-1.png未df题-1"/>
          <p:cNvPicPr>
            <a:picLocks noChangeAspect="1"/>
          </p:cNvPicPr>
          <p:nvPr/>
        </p:nvPicPr>
        <p:blipFill>
          <a:blip r:embed="rId2"/>
          <a:srcRect/>
          <a:stretch>
            <a:fillRect/>
          </a:stretch>
        </p:blipFill>
        <p:spPr>
          <a:xfrm>
            <a:off x="2002473" y="3856355"/>
            <a:ext cx="548005" cy="1308100"/>
          </a:xfrm>
          <a:prstGeom prst="rect">
            <a:avLst/>
          </a:prstGeom>
        </p:spPr>
      </p:pic>
      <p:pic>
        <p:nvPicPr>
          <p:cNvPr id="12" name="图片 11" descr="C:\Users\15766265724\Desktop\物件导向\未df题-1.png未df题-1"/>
          <p:cNvPicPr>
            <a:picLocks noChangeAspect="1"/>
          </p:cNvPicPr>
          <p:nvPr/>
        </p:nvPicPr>
        <p:blipFill>
          <a:blip r:embed="rId2"/>
          <a:srcRect/>
          <a:stretch>
            <a:fillRect/>
          </a:stretch>
        </p:blipFill>
        <p:spPr>
          <a:xfrm>
            <a:off x="8717280" y="1379220"/>
            <a:ext cx="548005" cy="819150"/>
          </a:xfrm>
          <a:prstGeom prst="rect">
            <a:avLst/>
          </a:prstGeom>
        </p:spPr>
      </p:pic>
      <p:pic>
        <p:nvPicPr>
          <p:cNvPr id="13" name="图片 12" descr="C:\Users\15766265724\Desktop\物件导向\未df题-1.png未df题-1"/>
          <p:cNvPicPr>
            <a:picLocks noChangeAspect="1"/>
          </p:cNvPicPr>
          <p:nvPr/>
        </p:nvPicPr>
        <p:blipFill>
          <a:blip r:embed="rId2"/>
          <a:srcRect/>
          <a:stretch>
            <a:fillRect/>
          </a:stretch>
        </p:blipFill>
        <p:spPr>
          <a:xfrm>
            <a:off x="8617585" y="4654550"/>
            <a:ext cx="548005" cy="829310"/>
          </a:xfrm>
          <a:prstGeom prst="rect">
            <a:avLst/>
          </a:prstGeom>
        </p:spPr>
      </p:pic>
      <p:sp>
        <p:nvSpPr>
          <p:cNvPr id="15" name="矩形 14"/>
          <p:cNvSpPr/>
          <p:nvPr/>
        </p:nvSpPr>
        <p:spPr>
          <a:xfrm>
            <a:off x="8517890" y="2322830"/>
            <a:ext cx="946785" cy="3708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a:t>合約</a:t>
            </a:r>
            <a:endParaRPr lang="zh-CN" altLang="en-US"/>
          </a:p>
        </p:txBody>
      </p:sp>
      <p:sp>
        <p:nvSpPr>
          <p:cNvPr id="16" name="矩形 15"/>
          <p:cNvSpPr/>
          <p:nvPr/>
        </p:nvSpPr>
        <p:spPr>
          <a:xfrm>
            <a:off x="8319770" y="5553710"/>
            <a:ext cx="1720215" cy="3708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800" rtl="0" eaLnBrk="1" fontAlgn="auto" latinLnBrk="0" hangingPunct="1">
              <a:lnSpc>
                <a:spcPct val="100000"/>
              </a:lnSpc>
              <a:spcBef>
                <a:spcPts val="0"/>
              </a:spcBef>
              <a:spcAft>
                <a:spcPts val="0"/>
              </a:spcAft>
              <a:buClrTx/>
              <a:buSzTx/>
              <a:buFontTx/>
              <a:buNone/>
              <a:defRPr/>
            </a:pPr>
            <a:r>
              <a:rPr lang="zh-CN" altLang="en-US" dirty="0" smtClean="0">
                <a:latin typeface="翩翩体-繁" panose="03000300000000000000" charset="-122"/>
                <a:ea typeface="翩翩体-繁" panose="03000300000000000000" charset="-122"/>
                <a:sym typeface="+mn-ea"/>
              </a:rPr>
              <a:t>品質管控人員</a:t>
            </a:r>
            <a:endParaRPr lang="zh-CN" altLang="en-US"/>
          </a:p>
        </p:txBody>
      </p:sp>
      <p:sp>
        <p:nvSpPr>
          <p:cNvPr id="18" name="椭圆 17"/>
          <p:cNvSpPr/>
          <p:nvPr/>
        </p:nvSpPr>
        <p:spPr>
          <a:xfrm>
            <a:off x="4469765" y="521970"/>
            <a:ext cx="2203450" cy="650875"/>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a:sym typeface="+mn-ea"/>
              </a:rPr>
              <a:t>會員註冊、修改個資作業</a:t>
            </a:r>
            <a:endParaRPr lang="zh-CN" altLang="en-US"/>
          </a:p>
        </p:txBody>
      </p:sp>
      <p:cxnSp>
        <p:nvCxnSpPr>
          <p:cNvPr id="19" name="直接箭头连接符 18"/>
          <p:cNvCxnSpPr>
            <a:endCxn id="7" idx="2"/>
          </p:cNvCxnSpPr>
          <p:nvPr/>
        </p:nvCxnSpPr>
        <p:spPr>
          <a:xfrm>
            <a:off x="2658110" y="2419985"/>
            <a:ext cx="1756410" cy="1856105"/>
          </a:xfrm>
          <a:prstGeom prst="straightConnector1">
            <a:avLst/>
          </a:prstGeom>
          <a:ln w="28575" cmpd="sng">
            <a:solidFill>
              <a:schemeClr val="accent4"/>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a:endCxn id="21" idx="1"/>
          </p:cNvCxnSpPr>
          <p:nvPr/>
        </p:nvCxnSpPr>
        <p:spPr>
          <a:xfrm>
            <a:off x="6797675" y="2238375"/>
            <a:ext cx="1920240" cy="1457325"/>
          </a:xfrm>
          <a:prstGeom prst="straightConnector1">
            <a:avLst/>
          </a:prstGeom>
          <a:ln w="28575" cmpd="sng">
            <a:solidFill>
              <a:srgbClr val="FF0000"/>
            </a:solidFill>
            <a:prstDash val="lgDash"/>
            <a:tailEnd type="arrow"/>
          </a:ln>
        </p:spPr>
        <p:style>
          <a:lnRef idx="1">
            <a:schemeClr val="accent1"/>
          </a:lnRef>
          <a:fillRef idx="0">
            <a:schemeClr val="accent1"/>
          </a:fillRef>
          <a:effectRef idx="0">
            <a:schemeClr val="accent1"/>
          </a:effectRef>
          <a:fontRef idx="minor">
            <a:schemeClr val="tx1"/>
          </a:fontRef>
        </p:style>
      </p:cxnSp>
      <p:pic>
        <p:nvPicPr>
          <p:cNvPr id="21" name="图片 20" descr="C:\Users\15766265724\Desktop\物件导向\未df题-1.png未df题-1"/>
          <p:cNvPicPr>
            <a:picLocks noChangeAspect="1"/>
          </p:cNvPicPr>
          <p:nvPr/>
        </p:nvPicPr>
        <p:blipFill>
          <a:blip r:embed="rId2"/>
          <a:srcRect/>
          <a:stretch>
            <a:fillRect/>
          </a:stretch>
        </p:blipFill>
        <p:spPr>
          <a:xfrm>
            <a:off x="8717915" y="3298825"/>
            <a:ext cx="548005" cy="793115"/>
          </a:xfrm>
          <a:prstGeom prst="rect">
            <a:avLst/>
          </a:prstGeom>
        </p:spPr>
      </p:pic>
      <p:sp>
        <p:nvSpPr>
          <p:cNvPr id="22" name="矩形 21"/>
          <p:cNvSpPr/>
          <p:nvPr/>
        </p:nvSpPr>
        <p:spPr>
          <a:xfrm>
            <a:off x="8321040" y="4091940"/>
            <a:ext cx="1343660" cy="3708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帳本</a:t>
            </a:r>
            <a:endParaRPr lang="zh-CN" altLang="en-US"/>
          </a:p>
        </p:txBody>
      </p:sp>
      <p:cxnSp>
        <p:nvCxnSpPr>
          <p:cNvPr id="23" name="直接箭头连接符 22"/>
          <p:cNvCxnSpPr/>
          <p:nvPr/>
        </p:nvCxnSpPr>
        <p:spPr>
          <a:xfrm>
            <a:off x="6797675" y="1069975"/>
            <a:ext cx="1431925" cy="1111250"/>
          </a:xfrm>
          <a:prstGeom prst="straightConnector1">
            <a:avLst/>
          </a:prstGeom>
          <a:ln w="28575" cmpd="sng">
            <a:solidFill>
              <a:srgbClr val="FF0000"/>
            </a:solidFill>
            <a:prstDash val="lgDash"/>
            <a:tailEnd type="arrow"/>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endCxn id="21" idx="1"/>
          </p:cNvCxnSpPr>
          <p:nvPr/>
        </p:nvCxnSpPr>
        <p:spPr>
          <a:xfrm>
            <a:off x="6660515" y="912495"/>
            <a:ext cx="2057400" cy="2783205"/>
          </a:xfrm>
          <a:prstGeom prst="straightConnector1">
            <a:avLst/>
          </a:prstGeom>
          <a:ln w="28575" cmpd="sng">
            <a:solidFill>
              <a:srgbClr val="FF0000"/>
            </a:solidFill>
            <a:prstDash val="lgDash"/>
            <a:tailEnd type="arrow"/>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a:stCxn id="7" idx="6"/>
          </p:cNvCxnSpPr>
          <p:nvPr/>
        </p:nvCxnSpPr>
        <p:spPr>
          <a:xfrm flipV="1">
            <a:off x="6617970" y="2225675"/>
            <a:ext cx="1572260" cy="2050415"/>
          </a:xfrm>
          <a:prstGeom prst="straightConnector1">
            <a:avLst/>
          </a:prstGeom>
          <a:ln w="28575" cmpd="sng">
            <a:solidFill>
              <a:srgbClr val="FF0000"/>
            </a:solidFill>
            <a:prstDash val="lgDash"/>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a:stCxn id="6" idx="6"/>
          </p:cNvCxnSpPr>
          <p:nvPr/>
        </p:nvCxnSpPr>
        <p:spPr>
          <a:xfrm flipV="1">
            <a:off x="6617970" y="2275840"/>
            <a:ext cx="1572260" cy="2999105"/>
          </a:xfrm>
          <a:prstGeom prst="straightConnector1">
            <a:avLst/>
          </a:prstGeom>
          <a:ln w="28575" cmpd="sng">
            <a:solidFill>
              <a:srgbClr val="FF0000"/>
            </a:solidFill>
            <a:prstDash val="lgDash"/>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6" idx="6"/>
            <a:endCxn id="21" idx="1"/>
          </p:cNvCxnSpPr>
          <p:nvPr/>
        </p:nvCxnSpPr>
        <p:spPr>
          <a:xfrm flipV="1">
            <a:off x="6617970" y="3695700"/>
            <a:ext cx="2099945" cy="1579245"/>
          </a:xfrm>
          <a:prstGeom prst="straightConnector1">
            <a:avLst/>
          </a:prstGeom>
          <a:ln w="28575" cmpd="sng">
            <a:solidFill>
              <a:srgbClr val="FF0000"/>
            </a:solidFill>
            <a:prstDash val="lgDash"/>
            <a:tailEnd type="arrow"/>
          </a:ln>
        </p:spPr>
        <p:style>
          <a:lnRef idx="1">
            <a:schemeClr val="accent1"/>
          </a:lnRef>
          <a:fillRef idx="0">
            <a:schemeClr val="accent1"/>
          </a:fillRef>
          <a:effectRef idx="0">
            <a:schemeClr val="accent1"/>
          </a:effectRef>
          <a:fontRef idx="minor">
            <a:schemeClr val="tx1"/>
          </a:fontRef>
        </p:style>
      </p:cxnSp>
    </p:spTree>
    <p:custDataLst>
      <p:tags r:id="rId3"/>
    </p:custDataLst>
  </p:cSld>
  <p:clrMapOvr>
    <a:masterClrMapping/>
  </p:clrMapOvr>
  <p:timing>
    <p:tnLst>
      <p:par>
        <p:cTn id="1" dur="indefinite" restart="never" nodeType="tmRoot"/>
      </p:par>
    </p:tnLst>
  </p:timing>
</p:sld>
</file>

<file path=ppt/tags/tag1.xml><?xml version="1.0" encoding="utf-8"?>
<p:tagLst xmlns:p="http://schemas.openxmlformats.org/presentationml/2006/main">
  <p:tag name="MH" val="20151012102951"/>
  <p:tag name="MH_LIBRARY" val="CONTENTS"/>
  <p:tag name="MH_TYPE" val="OTHERS"/>
  <p:tag name="ID" val="545841"/>
</p:tagLst>
</file>

<file path=ppt/tags/tag10.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1*b*1"/>
  <p:tag name="KSO_WM_UNIT_TYPE" val="b"/>
  <p:tag name="KSO_WM_UNIT_INDEX" val="1"/>
  <p:tag name="KSO_WM_UNIT_CLEAR" val="1"/>
  <p:tag name="KSO_WM_UNIT_LAYERLEVEL" val="1"/>
  <p:tag name="KSO_WM_UNIT_VALUE" val="21"/>
  <p:tag name="KSO_WM_UNIT_ISCONTENTSTITLE" val="0"/>
  <p:tag name="KSO_WM_UNIT_HIGHLIGHT" val="0"/>
  <p:tag name="KSO_WM_UNIT_COMPATIBLE" val="0"/>
  <p:tag name="KSO_WM_UNIT_PRESET_TEXT_INDEX" val="3"/>
  <p:tag name="KSO_WM_UNIT_PRESET_TEXT_LEN" val="24"/>
</p:tagLst>
</file>

<file path=ppt/tags/tag11.xml><?xml version="1.0" encoding="utf-8"?>
<p:tagLst xmlns:p="http://schemas.openxmlformats.org/presentationml/2006/main">
  <p:tag name="KSO_WM_TEMPLATE_THUMBS_INDEX" val="1、9、12、16、21、25、26、27"/>
  <p:tag name="KSO_WM_TEMPLATE_CATEGORY" val="custom"/>
  <p:tag name="KSO_WM_TEMPLATE_INDEX" val="160140"/>
  <p:tag name="KSO_WM_TAG_VERSION" val="1.0"/>
  <p:tag name="KSO_WM_SLIDE_ID" val="custom160140_1"/>
  <p:tag name="KSO_WM_SLIDE_INDEX" val="1"/>
  <p:tag name="KSO_WM_SLIDE_ITEM_CNT" val="2"/>
  <p:tag name="KSO_WM_SLIDE_LAYOUT" val="a_b"/>
  <p:tag name="KSO_WM_SLIDE_LAYOUT_CNT" val="1_1"/>
  <p:tag name="KSO_WM_SLIDE_TYPE" val="title"/>
  <p:tag name="KSO_WM_BEAUTIFY_FLAG" val="#wm#"/>
  <p:tag name="KSO_WM_SLIDE_MODEL_TYPE" val="cover"/>
</p:tagLst>
</file>

<file path=ppt/tags/tag12.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a*1"/>
  <p:tag name="KSO_WM_UNIT_TYPE" val="a"/>
  <p:tag name="KSO_WM_UNIT_INDEX" val="1"/>
  <p:tag name="KSO_WM_UNIT_CLEAR" val="1"/>
  <p:tag name="KSO_WM_UNIT_LAYERLEVEL" val="1"/>
  <p:tag name="KSO_WM_UNIT_VALUE" val="26"/>
  <p:tag name="KSO_WM_UNIT_ISCONTENTSTITLE" val="0"/>
  <p:tag name="KSO_WM_UNIT_HIGHLIGHT" val="0"/>
  <p:tag name="KSO_WM_UNIT_COMPATIBLE" val="0"/>
  <p:tag name="KSO_WM_UNIT_PRESET_TEXT_INDEX" val="3"/>
  <p:tag name="KSO_WM_UNIT_PRESET_TEXT_LEN" val="24"/>
</p:tagLst>
</file>

<file path=ppt/tags/tag13.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f*1"/>
  <p:tag name="KSO_WM_UNIT_TYPE" val="f"/>
  <p:tag name="KSO_WM_UNIT_INDEX" val="1"/>
  <p:tag name="KSO_WM_UNIT_CLEAR" val="1"/>
  <p:tag name="KSO_WM_UNIT_LAYERLEVEL" val="1"/>
  <p:tag name="KSO_WM_UNIT_VALUE" val="372"/>
  <p:tag name="KSO_WM_UNIT_HIGHLIGHT" val="0"/>
  <p:tag name="KSO_WM_UNIT_COMPATIBLE" val="0"/>
  <p:tag name="KSO_WM_UNIT_PRESET_TEXT_INDEX" val="5"/>
  <p:tag name="KSO_WM_UNIT_PRESET_TEXT_LEN" val="232"/>
</p:tagLst>
</file>

<file path=ppt/tags/tag14.xml><?xml version="1.0" encoding="utf-8"?>
<p:tagLst xmlns:p="http://schemas.openxmlformats.org/presentationml/2006/main">
  <p:tag name="KSO_WM_TEMPLATE_CATEGORY" val="custom"/>
  <p:tag name="KSO_WM_TEMPLATE_INDEX" val="160140"/>
  <p:tag name="KSO_WM_TAG_VERSION" val="1.0"/>
  <p:tag name="KSO_WM_SLIDE_ID" val="custom160140_2"/>
  <p:tag name="KSO_WM_SLIDE_INDEX" val="2"/>
  <p:tag name="KSO_WM_SLIDE_ITEM_CNT" val="1"/>
  <p:tag name="KSO_WM_SLIDE_LAYOUT" val="a_f"/>
  <p:tag name="KSO_WM_SLIDE_LAYOUT_CNT" val="1_1"/>
  <p:tag name="KSO_WM_SLIDE_TYPE" val="text"/>
  <p:tag name="KSO_WM_BEAUTIFY_FLAG" val="#wm#"/>
  <p:tag name="KSO_WM_SLIDE_POSITION" val="162*90"/>
  <p:tag name="KSO_WM_SLIDE_SIZE" val="759*399"/>
</p:tagLst>
</file>

<file path=ppt/tags/tag15.xml><?xml version="1.0" encoding="utf-8"?>
<p:tagLst xmlns:p="http://schemas.openxmlformats.org/presentationml/2006/main">
  <p:tag name="KSO_WM_TAG_VERSION" val="1.0"/>
  <p:tag name="KSO_WM_BEAUTIFY_FLAG" val="#wm#"/>
  <p:tag name="KSO_WM_UNIT_TYPE" val="i"/>
  <p:tag name="KSO_WM_UNIT_ID" val="custom160140_21*i*0"/>
  <p:tag name="KSO_WM_TEMPLATE_CATEGORY" val="custom"/>
  <p:tag name="KSO_WM_TEMPLATE_INDEX" val="160140"/>
  <p:tag name="KSO_WM_UNIT_INDEX" val="0"/>
</p:tagLst>
</file>

<file path=ppt/tags/tag16.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1"/>
  <p:tag name="KSO_WM_UNIT_TYPE" val="l_i"/>
  <p:tag name="KSO_WM_UNIT_INDEX" val="1_1"/>
  <p:tag name="KSO_WM_UNIT_CLEAR" val="1"/>
  <p:tag name="KSO_WM_UNIT_LAYERLEVEL" val="1_1"/>
  <p:tag name="KSO_WM_DIAGRAM_GROUP_CODE" val="l1-2"/>
  <p:tag name="KSO_WM_UNIT_FILL_FORE_SCHEMECOLOR_INDEX" val="5"/>
  <p:tag name="KSO_WM_UNIT_FILL_TYPE" val="1"/>
  <p:tag name="KSO_WM_UNIT_USESOURCEFORMAT_APPLY" val="1"/>
</p:tagLst>
</file>

<file path=ppt/tags/tag17.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2"/>
  <p:tag name="KSO_WM_UNIT_TYPE" val="l_i"/>
  <p:tag name="KSO_WM_UNIT_INDEX" val="1_2"/>
  <p:tag name="KSO_WM_UNIT_CLEAR" val="1"/>
  <p:tag name="KSO_WM_UNIT_LAYERLEVEL" val="1_1"/>
  <p:tag name="KSO_WM_DIAGRAM_GROUP_CODE" val="l1-2"/>
  <p:tag name="KSO_WM_UNIT_FILL_FORE_SCHEMECOLOR_INDEX" val="5"/>
  <p:tag name="KSO_WM_UNIT_FILL_TYPE" val="1"/>
  <p:tag name="KSO_WM_UNIT_TEXT_FILL_FORE_SCHEMECOLOR_INDEX" val="2"/>
  <p:tag name="KSO_WM_UNIT_TEXT_FILL_TYPE" val="1"/>
  <p:tag name="KSO_WM_UNIT_USESOURCEFORMAT_APPLY" val="1"/>
</p:tagLst>
</file>

<file path=ppt/tags/tag18.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3"/>
  <p:tag name="KSO_WM_UNIT_TYPE" val="l_i"/>
  <p:tag name="KSO_WM_UNIT_INDEX" val="1_3"/>
  <p:tag name="KSO_WM_UNIT_CLEAR" val="1"/>
  <p:tag name="KSO_WM_UNIT_LAYERLEVEL" val="1_1"/>
  <p:tag name="KSO_WM_DIAGRAM_GROUP_CODE" val="l1-2"/>
  <p:tag name="KSO_WM_UNIT_FILL_FORE_SCHEMECOLOR_INDEX" val="5"/>
  <p:tag name="KSO_WM_UNIT_FILL_TYPE" val="1"/>
  <p:tag name="KSO_WM_UNIT_TEXT_FILL_FORE_SCHEMECOLOR_INDEX" val="2"/>
  <p:tag name="KSO_WM_UNIT_TEXT_FILL_TYPE" val="1"/>
  <p:tag name="KSO_WM_UNIT_USESOURCEFORMAT_APPLY" val="1"/>
</p:tagLst>
</file>

<file path=ppt/tags/tag19.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4"/>
  <p:tag name="KSO_WM_UNIT_TYPE" val="l_i"/>
  <p:tag name="KSO_WM_UNIT_INDEX" val="1_4"/>
  <p:tag name="KSO_WM_UNIT_CLEAR" val="1"/>
  <p:tag name="KSO_WM_UNIT_LAYERLEVEL" val="1_1"/>
  <p:tag name="KSO_WM_DIAGRAM_GROUP_CODE" val="l1-2"/>
  <p:tag name="KSO_WM_UNIT_FILL_FORE_SCHEMECOLOR_INDEX" val="5"/>
  <p:tag name="KSO_WM_UNIT_FILL_TYPE" val="1"/>
  <p:tag name="KSO_WM_UNIT_TEXT_FILL_FORE_SCHEMECOLOR_INDEX" val="2"/>
  <p:tag name="KSO_WM_UNIT_TEXT_FILL_TYPE" val="1"/>
  <p:tag name="KSO_WM_UNIT_USESOURCEFORMAT_APPLY" val="1"/>
</p:tagLst>
</file>

<file path=ppt/tags/tag2.xml><?xml version="1.0" encoding="utf-8"?>
<p:tagLst xmlns:p="http://schemas.openxmlformats.org/presentationml/2006/main">
  <p:tag name="MH" val="20151012102951"/>
  <p:tag name="MH_LIBRARY" val="CONTENTS"/>
  <p:tag name="MH_TYPE" val="TITLE"/>
  <p:tag name="ID" val="545841"/>
  <p:tag name="MH_ORDER" val="NUMBER"/>
</p:tagLst>
</file>

<file path=ppt/tags/tag20.xml><?xml version="1.0" encoding="utf-8"?>
<p:tagLst xmlns:p="http://schemas.openxmlformats.org/presentationml/2006/main">
  <p:tag name="KSO_WM_TAG_VERSION" val="1.0"/>
  <p:tag name="KSO_WM_BEAUTIFY_FLAG" val="#wm#"/>
  <p:tag name="KSO_WM_UNIT_TYPE" val="i"/>
  <p:tag name="KSO_WM_UNIT_ID" val="custom160140_21*i*9"/>
  <p:tag name="KSO_WM_TEMPLATE_CATEGORY" val="custom"/>
  <p:tag name="KSO_WM_TEMPLATE_INDEX" val="160140"/>
  <p:tag name="KSO_WM_UNIT_INDEX" val="9"/>
</p:tagLst>
</file>

<file path=ppt/tags/tag21.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5"/>
  <p:tag name="KSO_WM_UNIT_TYPE" val="l_i"/>
  <p:tag name="KSO_WM_UNIT_INDEX" val="1_5"/>
  <p:tag name="KSO_WM_UNIT_CLEAR" val="1"/>
  <p:tag name="KSO_WM_UNIT_LAYERLEVEL" val="1_1"/>
  <p:tag name="KSO_WM_DIAGRAM_GROUP_CODE" val="l1-2"/>
  <p:tag name="KSO_WM_UNIT_FILL_FORE_SCHEMECOLOR_INDEX" val="6"/>
  <p:tag name="KSO_WM_UNIT_FILL_TYPE" val="1"/>
  <p:tag name="KSO_WM_UNIT_USESOURCEFORMAT_APPLY" val="1"/>
</p:tagLst>
</file>

<file path=ppt/tags/tag22.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6"/>
  <p:tag name="KSO_WM_UNIT_TYPE" val="l_i"/>
  <p:tag name="KSO_WM_UNIT_INDEX" val="1_6"/>
  <p:tag name="KSO_WM_UNIT_CLEAR" val="1"/>
  <p:tag name="KSO_WM_UNIT_LAYERLEVEL" val="1_1"/>
  <p:tag name="KSO_WM_DIAGRAM_GROUP_CODE" val="l1-2"/>
  <p:tag name="KSO_WM_UNIT_FILL_FORE_SCHEMECOLOR_INDEX" val="6"/>
  <p:tag name="KSO_WM_UNIT_FILL_TYPE" val="1"/>
  <p:tag name="KSO_WM_UNIT_TEXT_FILL_FORE_SCHEMECOLOR_INDEX" val="2"/>
  <p:tag name="KSO_WM_UNIT_TEXT_FILL_TYPE" val="1"/>
  <p:tag name="KSO_WM_UNIT_USESOURCEFORMAT_APPLY" val="1"/>
</p:tagLst>
</file>

<file path=ppt/tags/tag23.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7"/>
  <p:tag name="KSO_WM_UNIT_TYPE" val="l_i"/>
  <p:tag name="KSO_WM_UNIT_INDEX" val="1_7"/>
  <p:tag name="KSO_WM_UNIT_CLEAR" val="1"/>
  <p:tag name="KSO_WM_UNIT_LAYERLEVEL" val="1_1"/>
  <p:tag name="KSO_WM_DIAGRAM_GROUP_CODE" val="l1-2"/>
  <p:tag name="KSO_WM_UNIT_FILL_FORE_SCHEMECOLOR_INDEX" val="6"/>
  <p:tag name="KSO_WM_UNIT_FILL_TYPE" val="1"/>
  <p:tag name="KSO_WM_UNIT_TEXT_FILL_FORE_SCHEMECOLOR_INDEX" val="2"/>
  <p:tag name="KSO_WM_UNIT_TEXT_FILL_TYPE" val="1"/>
  <p:tag name="KSO_WM_UNIT_USESOURCEFORMAT_APPLY" val="1"/>
</p:tagLst>
</file>

<file path=ppt/tags/tag24.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8"/>
  <p:tag name="KSO_WM_UNIT_TYPE" val="l_i"/>
  <p:tag name="KSO_WM_UNIT_INDEX" val="1_8"/>
  <p:tag name="KSO_WM_UNIT_CLEAR" val="1"/>
  <p:tag name="KSO_WM_UNIT_LAYERLEVEL" val="1_1"/>
  <p:tag name="KSO_WM_DIAGRAM_GROUP_CODE" val="l1-2"/>
  <p:tag name="KSO_WM_UNIT_FILL_FORE_SCHEMECOLOR_INDEX" val="6"/>
  <p:tag name="KSO_WM_UNIT_FILL_TYPE" val="1"/>
  <p:tag name="KSO_WM_UNIT_TEXT_FILL_FORE_SCHEMECOLOR_INDEX" val="2"/>
  <p:tag name="KSO_WM_UNIT_TEXT_FILL_TYPE" val="1"/>
  <p:tag name="KSO_WM_UNIT_USESOURCEFORMAT_APPLY" val="1"/>
</p:tagLst>
</file>

<file path=ppt/tags/tag25.xml><?xml version="1.0" encoding="utf-8"?>
<p:tagLst xmlns:p="http://schemas.openxmlformats.org/presentationml/2006/main">
  <p:tag name="KSO_WM_TAG_VERSION" val="1.0"/>
  <p:tag name="KSO_WM_BEAUTIFY_FLAG" val="#wm#"/>
  <p:tag name="KSO_WM_UNIT_TYPE" val="i"/>
  <p:tag name="KSO_WM_UNIT_ID" val="custom160140_21*i*18"/>
  <p:tag name="KSO_WM_TEMPLATE_CATEGORY" val="custom"/>
  <p:tag name="KSO_WM_TEMPLATE_INDEX" val="160140"/>
  <p:tag name="KSO_WM_UNIT_INDEX" val="18"/>
</p:tagLst>
</file>

<file path=ppt/tags/tag26.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9"/>
  <p:tag name="KSO_WM_UNIT_TYPE" val="l_i"/>
  <p:tag name="KSO_WM_UNIT_INDEX" val="1_9"/>
  <p:tag name="KSO_WM_UNIT_CLEAR" val="1"/>
  <p:tag name="KSO_WM_UNIT_LAYERLEVEL" val="1_1"/>
  <p:tag name="KSO_WM_DIAGRAM_GROUP_CODE" val="l1-2"/>
  <p:tag name="KSO_WM_UNIT_FILL_FORE_SCHEMECOLOR_INDEX" val="7"/>
  <p:tag name="KSO_WM_UNIT_FILL_TYPE" val="1"/>
  <p:tag name="KSO_WM_UNIT_USESOURCEFORMAT_APPLY" val="1"/>
</p:tagLst>
</file>

<file path=ppt/tags/tag27.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10"/>
  <p:tag name="KSO_WM_UNIT_TYPE" val="l_i"/>
  <p:tag name="KSO_WM_UNIT_INDEX" val="1_10"/>
  <p:tag name="KSO_WM_UNIT_CLEAR" val="1"/>
  <p:tag name="KSO_WM_UNIT_LAYERLEVEL" val="1_1"/>
  <p:tag name="KSO_WM_DIAGRAM_GROUP_CODE" val="l1-2"/>
  <p:tag name="KSO_WM_UNIT_FILL_FORE_SCHEMECOLOR_INDEX" val="7"/>
  <p:tag name="KSO_WM_UNIT_FILL_TYPE" val="1"/>
  <p:tag name="KSO_WM_UNIT_TEXT_FILL_FORE_SCHEMECOLOR_INDEX" val="2"/>
  <p:tag name="KSO_WM_UNIT_TEXT_FILL_TYPE" val="1"/>
  <p:tag name="KSO_WM_UNIT_USESOURCEFORMAT_APPLY" val="1"/>
</p:tagLst>
</file>

<file path=ppt/tags/tag28.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11"/>
  <p:tag name="KSO_WM_UNIT_TYPE" val="l_i"/>
  <p:tag name="KSO_WM_UNIT_INDEX" val="1_11"/>
  <p:tag name="KSO_WM_UNIT_CLEAR" val="1"/>
  <p:tag name="KSO_WM_UNIT_LAYERLEVEL" val="1_1"/>
  <p:tag name="KSO_WM_DIAGRAM_GROUP_CODE" val="l1-2"/>
  <p:tag name="KSO_WM_UNIT_FILL_FORE_SCHEMECOLOR_INDEX" val="7"/>
  <p:tag name="KSO_WM_UNIT_FILL_TYPE" val="1"/>
  <p:tag name="KSO_WM_UNIT_TEXT_FILL_FORE_SCHEMECOLOR_INDEX" val="2"/>
  <p:tag name="KSO_WM_UNIT_TEXT_FILL_TYPE" val="1"/>
  <p:tag name="KSO_WM_UNIT_USESOURCEFORMAT_APPLY" val="1"/>
</p:tagLst>
</file>

<file path=ppt/tags/tag29.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i*1_12"/>
  <p:tag name="KSO_WM_UNIT_TYPE" val="l_i"/>
  <p:tag name="KSO_WM_UNIT_INDEX" val="1_12"/>
  <p:tag name="KSO_WM_UNIT_CLEAR" val="1"/>
  <p:tag name="KSO_WM_UNIT_LAYERLEVEL" val="1_1"/>
  <p:tag name="KSO_WM_DIAGRAM_GROUP_CODE" val="l1-2"/>
  <p:tag name="KSO_WM_UNIT_FILL_FORE_SCHEMECOLOR_INDEX" val="7"/>
  <p:tag name="KSO_WM_UNIT_FILL_TYPE" val="1"/>
  <p:tag name="KSO_WM_UNIT_TEXT_FILL_FORE_SCHEMECOLOR_INDEX" val="2"/>
  <p:tag name="KSO_WM_UNIT_TEXT_FILL_TYPE" val="1"/>
  <p:tag name="KSO_WM_UNIT_USESOURCEFORMAT_APPLY" val="1"/>
</p:tagLst>
</file>

<file path=ppt/tags/tag3.xml><?xml version="1.0" encoding="utf-8"?>
<p:tagLst xmlns:p="http://schemas.openxmlformats.org/presentationml/2006/main">
  <p:tag name="MH" val="20151012104639"/>
  <p:tag name="MH_LIBRARY" val="GRAPHIC"/>
  <p:tag name="MH_ORDER" val="Rectangle 16"/>
</p:tagLst>
</file>

<file path=ppt/tags/tag30.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a*1"/>
  <p:tag name="KSO_WM_UNIT_TYPE" val="a"/>
  <p:tag name="KSO_WM_UNIT_INDEX" val="1"/>
  <p:tag name="KSO_WM_UNIT_CLEAR" val="1"/>
  <p:tag name="KSO_WM_UNIT_LAYERLEVEL" val="1"/>
  <p:tag name="KSO_WM_UNIT_VALUE" val="26"/>
  <p:tag name="KSO_WM_UNIT_ISCONTENTSTITLE" val="0"/>
  <p:tag name="KSO_WM_UNIT_HIGHLIGHT" val="0"/>
  <p:tag name="KSO_WM_UNIT_COMPATIBLE" val="0"/>
  <p:tag name="KSO_WM_UNIT_PRESET_TEXT_INDEX" val="3"/>
  <p:tag name="KSO_WM_UNIT_PRESET_TEXT_LEN" val="24"/>
</p:tagLst>
</file>

<file path=ppt/tags/tag31.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h_f*1_2_1"/>
  <p:tag name="KSO_WM_UNIT_TYPE" val="l_h_f"/>
  <p:tag name="KSO_WM_UNIT_INDEX" val="1_2_1"/>
  <p:tag name="KSO_WM_UNIT_CLEAR" val="1"/>
  <p:tag name="KSO_WM_UNIT_LAYERLEVEL" val="1_1_1"/>
  <p:tag name="KSO_WM_UNIT_VALUE" val="30"/>
  <p:tag name="KSO_WM_UNIT_HIGHLIGHT" val="0"/>
  <p:tag name="KSO_WM_UNIT_COMPATIBLE" val="0"/>
  <p:tag name="KSO_WM_UNIT_PRESET_TEXT_INDEX" val="3"/>
  <p:tag name="KSO_WM_UNIT_PRESET_TEXT_LEN" val="10"/>
  <p:tag name="KSO_WM_DIAGRAM_GROUP_CODE" val="l1-2"/>
  <p:tag name="KSO_WM_UNIT_TEXT_FILL_FORE_SCHEMECOLOR_INDEX" val="13"/>
  <p:tag name="KSO_WM_UNIT_TEXT_FILL_TYPE" val="1"/>
  <p:tag name="KSO_WM_UNIT_USESOURCEFORMAT_APPLY" val="1"/>
</p:tagLst>
</file>

<file path=ppt/tags/tag32.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h_a*1_2_1"/>
  <p:tag name="KSO_WM_UNIT_TYPE" val="l_h_a"/>
  <p:tag name="KSO_WM_UNIT_INDEX" val="1_2_1"/>
  <p:tag name="KSO_WM_UNIT_CLEAR" val="1"/>
  <p:tag name="KSO_WM_UNIT_LAYERLEVEL" val="1_1_1"/>
  <p:tag name="KSO_WM_UNIT_VALUE" val="10"/>
  <p:tag name="KSO_WM_UNIT_HIGHLIGHT" val="0"/>
  <p:tag name="KSO_WM_UNIT_COMPATIBLE" val="0"/>
  <p:tag name="KSO_WM_UNIT_PRESET_TEXT_INDEX" val="3"/>
  <p:tag name="KSO_WM_UNIT_PRESET_TEXT_LEN" val="5"/>
  <p:tag name="KSO_WM_DIAGRAM_GROUP_CODE" val="l1-2"/>
  <p:tag name="KSO_WM_UNIT_TEXT_FILL_FORE_SCHEMECOLOR_INDEX" val="7"/>
  <p:tag name="KSO_WM_UNIT_TEXT_FILL_TYPE" val="1"/>
  <p:tag name="KSO_WM_UNIT_USESOURCEFORMAT_APPLY" val="1"/>
</p:tagLst>
</file>

<file path=ppt/tags/tag33.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h_f*1_3_1"/>
  <p:tag name="KSO_WM_UNIT_TYPE" val="l_h_f"/>
  <p:tag name="KSO_WM_UNIT_INDEX" val="1_3_1"/>
  <p:tag name="KSO_WM_UNIT_CLEAR" val="1"/>
  <p:tag name="KSO_WM_UNIT_LAYERLEVEL" val="1_1_1"/>
  <p:tag name="KSO_WM_UNIT_VALUE" val="30"/>
  <p:tag name="KSO_WM_UNIT_HIGHLIGHT" val="0"/>
  <p:tag name="KSO_WM_UNIT_COMPATIBLE" val="0"/>
  <p:tag name="KSO_WM_UNIT_PRESET_TEXT_INDEX" val="3"/>
  <p:tag name="KSO_WM_UNIT_PRESET_TEXT_LEN" val="10"/>
  <p:tag name="KSO_WM_DIAGRAM_GROUP_CODE" val="l1-2"/>
  <p:tag name="KSO_WM_UNIT_TEXT_FILL_FORE_SCHEMECOLOR_INDEX" val="13"/>
  <p:tag name="KSO_WM_UNIT_TEXT_FILL_TYPE" val="1"/>
  <p:tag name="KSO_WM_UNIT_USESOURCEFORMAT_APPLY" val="1"/>
</p:tagLst>
</file>

<file path=ppt/tags/tag34.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h_a*1_3_1"/>
  <p:tag name="KSO_WM_UNIT_TYPE" val="l_h_a"/>
  <p:tag name="KSO_WM_UNIT_INDEX" val="1_3_1"/>
  <p:tag name="KSO_WM_UNIT_CLEAR" val="1"/>
  <p:tag name="KSO_WM_UNIT_LAYERLEVEL" val="1_1_1"/>
  <p:tag name="KSO_WM_UNIT_VALUE" val="10"/>
  <p:tag name="KSO_WM_UNIT_HIGHLIGHT" val="0"/>
  <p:tag name="KSO_WM_UNIT_COMPATIBLE" val="0"/>
  <p:tag name="KSO_WM_UNIT_PRESET_TEXT_INDEX" val="3"/>
  <p:tag name="KSO_WM_UNIT_PRESET_TEXT_LEN" val="5"/>
  <p:tag name="KSO_WM_DIAGRAM_GROUP_CODE" val="l1-2"/>
  <p:tag name="KSO_WM_UNIT_TEXT_FILL_FORE_SCHEMECOLOR_INDEX" val="6"/>
  <p:tag name="KSO_WM_UNIT_TEXT_FILL_TYPE" val="1"/>
  <p:tag name="KSO_WM_UNIT_USESOURCEFORMAT_APPLY" val="1"/>
</p:tagLst>
</file>

<file path=ppt/tags/tag35.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h_f*1_1_1"/>
  <p:tag name="KSO_WM_UNIT_TYPE" val="l_h_f"/>
  <p:tag name="KSO_WM_UNIT_INDEX" val="1_1_1"/>
  <p:tag name="KSO_WM_UNIT_CLEAR" val="1"/>
  <p:tag name="KSO_WM_UNIT_LAYERLEVEL" val="1_1_1"/>
  <p:tag name="KSO_WM_UNIT_VALUE" val="30"/>
  <p:tag name="KSO_WM_UNIT_HIGHLIGHT" val="0"/>
  <p:tag name="KSO_WM_UNIT_COMPATIBLE" val="0"/>
  <p:tag name="KSO_WM_UNIT_PRESET_TEXT_INDEX" val="3"/>
  <p:tag name="KSO_WM_UNIT_PRESET_TEXT_LEN" val="10"/>
  <p:tag name="KSO_WM_DIAGRAM_GROUP_CODE" val="l1-2"/>
  <p:tag name="KSO_WM_UNIT_TEXT_FILL_FORE_SCHEMECOLOR_INDEX" val="13"/>
  <p:tag name="KSO_WM_UNIT_TEXT_FILL_TYPE" val="1"/>
  <p:tag name="KSO_WM_UNIT_USESOURCEFORMAT_APPLY" val="1"/>
</p:tagLst>
</file>

<file path=ppt/tags/tag36.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1*l_h_a*1_1_1"/>
  <p:tag name="KSO_WM_UNIT_TYPE" val="l_h_a"/>
  <p:tag name="KSO_WM_UNIT_INDEX" val="1_1_1"/>
  <p:tag name="KSO_WM_UNIT_CLEAR" val="1"/>
  <p:tag name="KSO_WM_UNIT_LAYERLEVEL" val="1_1_1"/>
  <p:tag name="KSO_WM_UNIT_VALUE" val="10"/>
  <p:tag name="KSO_WM_UNIT_HIGHLIGHT" val="0"/>
  <p:tag name="KSO_WM_UNIT_COMPATIBLE" val="0"/>
  <p:tag name="KSO_WM_UNIT_PRESET_TEXT_INDEX" val="3"/>
  <p:tag name="KSO_WM_UNIT_PRESET_TEXT_LEN" val="5"/>
  <p:tag name="KSO_WM_DIAGRAM_GROUP_CODE" val="l1-2"/>
  <p:tag name="KSO_WM_UNIT_TEXT_FILL_FORE_SCHEMECOLOR_INDEX" val="5"/>
  <p:tag name="KSO_WM_UNIT_TEXT_FILL_TYPE" val="1"/>
  <p:tag name="KSO_WM_UNIT_USESOURCEFORMAT_APPLY" val="1"/>
</p:tagLst>
</file>

<file path=ppt/tags/tag37.xml><?xml version="1.0" encoding="utf-8"?>
<p:tagLst xmlns:p="http://schemas.openxmlformats.org/presentationml/2006/main">
  <p:tag name="KSO_WM_TEMPLATE_CATEGORY" val="custom"/>
  <p:tag name="KSO_WM_TEMPLATE_INDEX" val="160140"/>
  <p:tag name="KSO_WM_TAG_VERSION" val="1.0"/>
  <p:tag name="KSO_WM_SLIDE_ID" val="custom160140_21"/>
  <p:tag name="KSO_WM_SLIDE_INDEX" val="21"/>
  <p:tag name="KSO_WM_SLIDE_ITEM_CNT" val="3"/>
  <p:tag name="KSO_WM_SLIDE_LAYOUT" val="a_l"/>
  <p:tag name="KSO_WM_SLIDE_LAYOUT_CNT" val="1_1"/>
  <p:tag name="KSO_WM_SLIDE_TYPE" val="text"/>
  <p:tag name="KSO_WM_BEAUTIFY_FLAG" val="#wm#"/>
  <p:tag name="KSO_WM_SLIDE_POSITION" val="198*208"/>
  <p:tag name="KSO_WM_SLIDE_SIZE" val="688*218"/>
  <p:tag name="KSO_WM_DIAGRAM_GROUP_CODE" val="l1-2"/>
</p:tagLst>
</file>

<file path=ppt/tags/tag38.xml><?xml version="1.0" encoding="utf-8"?>
<p:tagLst xmlns:p="http://schemas.openxmlformats.org/presentationml/2006/main">
  <p:tag name="KSO_WM_TAG_VERSION" val="1.0"/>
  <p:tag name="KSO_WM_BEAUTIFY_FLAG" val="#wm#"/>
  <p:tag name="KSO_WM_UNIT_TYPE" val="i"/>
  <p:tag name="KSO_WM_UNIT_ID" val="custom160588_27*i*0"/>
  <p:tag name="KSO_WM_TEMPLATE_CATEGORY" val="custom"/>
  <p:tag name="KSO_WM_TEMPLATE_INDEX" val="160588"/>
  <p:tag name="KSO_WM_UNIT_INDEX" val="0"/>
</p:tagLst>
</file>

<file path=ppt/tags/tag39.xml><?xml version="1.0" encoding="utf-8"?>
<p:tagLst xmlns:p="http://schemas.openxmlformats.org/presentationml/2006/main">
  <p:tag name="KSO_WM_TAG_VERSION" val="1.0"/>
  <p:tag name="KSO_WM_BEAUTIFY_FLAG" val="#wm#"/>
  <p:tag name="KSO_WM_TEMPLATE_CATEGORY" val="custom"/>
  <p:tag name="KSO_WM_TEMPLATE_INDEX" val="160588"/>
  <p:tag name="KSO_WM_UNIT_TYPE" val="l_i"/>
  <p:tag name="KSO_WM_UNIT_INDEX" val="1_1"/>
  <p:tag name="KSO_WM_UNIT_ID" val="custom160588_27*l_i*1_1"/>
  <p:tag name="KSO_WM_UNIT_LAYERLEVEL" val="1_1"/>
  <p:tag name="KSO_WM_DIAGRAM_GROUP_CODE" val="l1-4"/>
  <p:tag name="KSO_WM_UNIT_FILL_FORE_SCHEMECOLOR_INDEX" val="13"/>
  <p:tag name="KSO_WM_UNIT_FILL_TYPE" val="1"/>
  <p:tag name="KSO_WM_UNIT_TEXT_FILL_FORE_SCHEMECOLOR_INDEX" val="13"/>
  <p:tag name="KSO_WM_UNIT_TEXT_FILL_TYPE" val="1"/>
  <p:tag name="KSO_WM_UNIT_USESOURCEFORMAT_APPLY" val="1"/>
</p:tagLst>
</file>

<file path=ppt/tags/tag4.xml><?xml version="1.0" encoding="utf-8"?>
<p:tagLst xmlns:p="http://schemas.openxmlformats.org/presentationml/2006/main">
  <p:tag name="MH" val="20151012104639"/>
  <p:tag name="MH_LIBRARY" val="GRAPHIC"/>
  <p:tag name="MH_ORDER" val="Straight Connector 31"/>
</p:tagLst>
</file>

<file path=ppt/tags/tag40.xml><?xml version="1.0" encoding="utf-8"?>
<p:tagLst xmlns:p="http://schemas.openxmlformats.org/presentationml/2006/main">
  <p:tag name="KSO_WM_TAG_VERSION" val="1.0"/>
  <p:tag name="KSO_WM_BEAUTIFY_FLAG" val="#wm#"/>
  <p:tag name="KSO_WM_TEMPLATE_CATEGORY" val="custom"/>
  <p:tag name="KSO_WM_TEMPLATE_INDEX" val="160588"/>
  <p:tag name="KSO_WM_UNIT_TYPE" val="l_i"/>
  <p:tag name="KSO_WM_UNIT_INDEX" val="1_2"/>
  <p:tag name="KSO_WM_UNIT_ID" val="custom160588_27*l_i*1_2"/>
  <p:tag name="KSO_WM_UNIT_LAYERLEVEL" val="1_1"/>
  <p:tag name="KSO_WM_DIAGRAM_GROUP_CODE" val="l1-4"/>
  <p:tag name="KSO_WM_UNIT_LINE_FORE_SCHEMECOLOR_INDEX" val="5"/>
  <p:tag name="KSO_WM_UNIT_LINE_FILL_TYPE" val="2"/>
  <p:tag name="KSO_WM_UNIT_USESOURCEFORMAT_APPLY" val="1"/>
</p:tagLst>
</file>

<file path=ppt/tags/tag41.xml><?xml version="1.0" encoding="utf-8"?>
<p:tagLst xmlns:p="http://schemas.openxmlformats.org/presentationml/2006/main">
  <p:tag name="KSO_WM_TAG_VERSION" val="1.0"/>
  <p:tag name="KSO_WM_BEAUTIFY_FLAG" val="#wm#"/>
  <p:tag name="KSO_WM_TEMPLATE_CATEGORY" val="custom"/>
  <p:tag name="KSO_WM_TEMPLATE_INDEX" val="160588"/>
  <p:tag name="KSO_WM_UNIT_TYPE" val="l_i"/>
  <p:tag name="KSO_WM_UNIT_INDEX" val="1_3"/>
  <p:tag name="KSO_WM_UNIT_ID" val="custom160588_27*l_i*1_3"/>
  <p:tag name="KSO_WM_UNIT_LAYERLEVEL" val="1_1"/>
  <p:tag name="KSO_WM_DIAGRAM_GROUP_CODE" val="l1-4"/>
  <p:tag name="KSO_WM_UNIT_LINE_FORE_SCHEMECOLOR_INDEX" val="5"/>
  <p:tag name="KSO_WM_UNIT_LINE_FILL_TYPE" val="2"/>
  <p:tag name="KSO_WM_UNIT_USESOURCEFORMAT_APPLY" val="1"/>
</p:tagLst>
</file>

<file path=ppt/tags/tag42.xml><?xml version="1.0" encoding="utf-8"?>
<p:tagLst xmlns:p="http://schemas.openxmlformats.org/presentationml/2006/main">
  <p:tag name="KSO_WM_TAG_VERSION" val="1.0"/>
  <p:tag name="KSO_WM_BEAUTIFY_FLAG" val="#wm#"/>
  <p:tag name="KSO_WM_TEMPLATE_CATEGORY" val="custom"/>
  <p:tag name="KSO_WM_TEMPLATE_INDEX" val="160588"/>
  <p:tag name="KSO_WM_UNIT_TYPE" val="l_i"/>
  <p:tag name="KSO_WM_UNIT_INDEX" val="1_4"/>
  <p:tag name="KSO_WM_UNIT_ID" val="custom160588_27*l_i*1_4"/>
  <p:tag name="KSO_WM_UNIT_LAYERLEVEL" val="1_1"/>
  <p:tag name="KSO_WM_DIAGRAM_GROUP_CODE" val="l1-4"/>
  <p:tag name="KSO_WM_UNIT_FILL_FORE_SCHEMECOLOR_INDEX" val="13"/>
  <p:tag name="KSO_WM_UNIT_FILL_TYPE" val="1"/>
  <p:tag name="KSO_WM_UNIT_TEXT_FILL_FORE_SCHEMECOLOR_INDEX" val="13"/>
  <p:tag name="KSO_WM_UNIT_TEXT_FILL_TYPE" val="1"/>
  <p:tag name="KSO_WM_UNIT_USESOURCEFORMAT_APPLY" val="1"/>
</p:tagLst>
</file>

<file path=ppt/tags/tag43.xml><?xml version="1.0" encoding="utf-8"?>
<p:tagLst xmlns:p="http://schemas.openxmlformats.org/presentationml/2006/main">
  <p:tag name="KSO_WM_TAG_VERSION" val="1.0"/>
  <p:tag name="KSO_WM_BEAUTIFY_FLAG" val="#wm#"/>
  <p:tag name="KSO_WM_TEMPLATE_CATEGORY" val="custom"/>
  <p:tag name="KSO_WM_TEMPLATE_INDEX" val="160588"/>
  <p:tag name="KSO_WM_UNIT_TYPE" val="l_i"/>
  <p:tag name="KSO_WM_UNIT_INDEX" val="1_5"/>
  <p:tag name="KSO_WM_UNIT_ID" val="custom160588_27*l_i*1_5"/>
  <p:tag name="KSO_WM_UNIT_LAYERLEVEL" val="1_1"/>
  <p:tag name="KSO_WM_DIAGRAM_GROUP_CODE" val="l1-4"/>
  <p:tag name="KSO_WM_UNIT_FILL_FORE_SCHEMECOLOR_INDEX" val="13"/>
  <p:tag name="KSO_WM_UNIT_FILL_TYPE" val="1"/>
  <p:tag name="KSO_WM_UNIT_TEXT_FILL_FORE_SCHEMECOLOR_INDEX" val="13"/>
  <p:tag name="KSO_WM_UNIT_TEXT_FILL_TYPE" val="1"/>
  <p:tag name="KSO_WM_UNIT_USESOURCEFORMAT_APPLY" val="1"/>
</p:tagLst>
</file>

<file path=ppt/tags/tag44.xml><?xml version="1.0" encoding="utf-8"?>
<p:tagLst xmlns:p="http://schemas.openxmlformats.org/presentationml/2006/main">
  <p:tag name="KSO_WM_TAG_VERSION" val="1.0"/>
  <p:tag name="KSO_WM_BEAUTIFY_FLAG" val="#wm#"/>
  <p:tag name="KSO_WM_TEMPLATE_CATEGORY" val="custom"/>
  <p:tag name="KSO_WM_TEMPLATE_INDEX" val="160588"/>
  <p:tag name="KSO_WM_UNIT_TYPE" val="a"/>
  <p:tag name="KSO_WM_UNIT_INDEX" val="1"/>
  <p:tag name="KSO_WM_UNIT_ID" val="custom160588_27*a*1"/>
  <p:tag name="KSO_WM_UNIT_LAYERLEVEL" val="1"/>
  <p:tag name="KSO_WM_UNIT_VALUE" val="24"/>
  <p:tag name="KSO_WM_UNIT_ISCONTENTSTITLE" val="0"/>
  <p:tag name="KSO_WM_UNIT_HIGHLIGHT" val="0"/>
  <p:tag name="KSO_WM_UNIT_COMPATIBLE" val="0"/>
  <p:tag name="KSO_WM_UNIT_CLEAR" val="0"/>
  <p:tag name="KSO_WM_UNIT_PRESET_TEXT_INDEX" val="3"/>
  <p:tag name="KSO_WM_UNIT_PRESET_TEXT_LEN" val="17"/>
</p:tagLst>
</file>

<file path=ppt/tags/tag45.xml><?xml version="1.0" encoding="utf-8"?>
<p:tagLst xmlns:p="http://schemas.openxmlformats.org/presentationml/2006/main">
  <p:tag name="KSO_WM_TAG_VERSION" val="1.0"/>
  <p:tag name="KSO_WM_BEAUTIFY_FLAG" val="#wm#"/>
  <p:tag name="KSO_WM_TEMPLATE_CATEGORY" val="custom"/>
  <p:tag name="KSO_WM_TEMPLATE_INDEX" val="160588"/>
  <p:tag name="KSO_WM_UNIT_TYPE" val="l_i"/>
  <p:tag name="KSO_WM_UNIT_INDEX" val="1_6"/>
  <p:tag name="KSO_WM_UNIT_ID" val="custom160588_27*l_i*1_6"/>
  <p:tag name="KSO_WM_UNIT_LAYERLEVEL" val="1_1"/>
  <p:tag name="KSO_WM_DIAGRAM_GROUP_CODE" val="l1-4"/>
  <p:tag name="KSO_WM_UNIT_FILL_FORE_SCHEMECOLOR_INDEX" val="5"/>
  <p:tag name="KSO_WM_UNIT_FILL_TYPE" val="1"/>
  <p:tag name="KSO_WM_UNIT_TEXT_FILL_FORE_SCHEMECOLOR_INDEX" val="2"/>
  <p:tag name="KSO_WM_UNIT_TEXT_FILL_TYPE" val="1"/>
  <p:tag name="KSO_WM_UNIT_USESOURCEFORMAT_APPLY" val="1"/>
</p:tagLst>
</file>

<file path=ppt/tags/tag46.xml><?xml version="1.0" encoding="utf-8"?>
<p:tagLst xmlns:p="http://schemas.openxmlformats.org/presentationml/2006/main">
  <p:tag name="KSO_WM_TAG_VERSION" val="1.0"/>
  <p:tag name="KSO_WM_BEAUTIFY_FLAG" val="#wm#"/>
  <p:tag name="KSO_WM_TEMPLATE_CATEGORY" val="custom"/>
  <p:tag name="KSO_WM_TEMPLATE_INDEX" val="160588"/>
  <p:tag name="KSO_WM_UNIT_TYPE" val="l_h_f"/>
  <p:tag name="KSO_WM_UNIT_INDEX" val="1_1_1"/>
  <p:tag name="KSO_WM_UNIT_ID" val="custom160588_27*l_h_f*1_1_1"/>
  <p:tag name="KSO_WM_UNIT_LAYERLEVEL" val="1_1_1"/>
  <p:tag name="KSO_WM_UNIT_VALUE" val="42"/>
  <p:tag name="KSO_WM_UNIT_HIGHLIGHT" val="0"/>
  <p:tag name="KSO_WM_UNIT_COMPATIBLE" val="0"/>
  <p:tag name="KSO_WM_UNIT_CLEAR" val="0"/>
  <p:tag name="KSO_WM_UNIT_PRESET_TEXT_INDEX" val="4"/>
  <p:tag name="KSO_WM_UNIT_PRESET_TEXT_LEN" val="57"/>
  <p:tag name="KSO_WM_DIAGRAM_GROUP_CODE" val="l1-4"/>
  <p:tag name="KSO_WM_UNIT_TEXT_FILL_FORE_SCHEMECOLOR_INDEX" val="13"/>
  <p:tag name="KSO_WM_UNIT_TEXT_FILL_TYPE" val="1"/>
  <p:tag name="KSO_WM_UNIT_USESOURCEFORMAT_APPLY" val="1"/>
</p:tagLst>
</file>

<file path=ppt/tags/tag47.xml><?xml version="1.0" encoding="utf-8"?>
<p:tagLst xmlns:p="http://schemas.openxmlformats.org/presentationml/2006/main">
  <p:tag name="KSO_WM_TAG_VERSION" val="1.0"/>
  <p:tag name="KSO_WM_BEAUTIFY_FLAG" val="#wm#"/>
  <p:tag name="KSO_WM_TEMPLATE_CATEGORY" val="custom"/>
  <p:tag name="KSO_WM_TEMPLATE_INDEX" val="160588"/>
  <p:tag name="KSO_WM_UNIT_TYPE" val="l_i"/>
  <p:tag name="KSO_WM_UNIT_INDEX" val="1_7"/>
  <p:tag name="KSO_WM_UNIT_ID" val="custom160588_27*l_i*1_7"/>
  <p:tag name="KSO_WM_UNIT_LAYERLEVEL" val="1_1"/>
  <p:tag name="KSO_WM_DIAGRAM_GROUP_CODE" val="l1-4"/>
  <p:tag name="KSO_WM_UNIT_FILL_FORE_SCHEMECOLOR_INDEX" val="5"/>
  <p:tag name="KSO_WM_UNIT_FILL_TYPE" val="1"/>
  <p:tag name="KSO_WM_UNIT_TEXT_FILL_FORE_SCHEMECOLOR_INDEX" val="2"/>
  <p:tag name="KSO_WM_UNIT_TEXT_FILL_TYPE" val="1"/>
  <p:tag name="KSO_WM_UNIT_USESOURCEFORMAT_APPLY" val="1"/>
</p:tagLst>
</file>

<file path=ppt/tags/tag48.xml><?xml version="1.0" encoding="utf-8"?>
<p:tagLst xmlns:p="http://schemas.openxmlformats.org/presentationml/2006/main">
  <p:tag name="KSO_WM_TAG_VERSION" val="1.0"/>
  <p:tag name="KSO_WM_BEAUTIFY_FLAG" val="#wm#"/>
  <p:tag name="KSO_WM_TEMPLATE_CATEGORY" val="custom"/>
  <p:tag name="KSO_WM_TEMPLATE_INDEX" val="160588"/>
  <p:tag name="KSO_WM_UNIT_TYPE" val="l_h_f"/>
  <p:tag name="KSO_WM_UNIT_INDEX" val="1_2_1"/>
  <p:tag name="KSO_WM_UNIT_ID" val="custom160588_27*l_h_f*1_2_1"/>
  <p:tag name="KSO_WM_UNIT_LAYERLEVEL" val="1_1_1"/>
  <p:tag name="KSO_WM_UNIT_VALUE" val="42"/>
  <p:tag name="KSO_WM_UNIT_HIGHLIGHT" val="0"/>
  <p:tag name="KSO_WM_UNIT_COMPATIBLE" val="0"/>
  <p:tag name="KSO_WM_UNIT_CLEAR" val="0"/>
  <p:tag name="KSO_WM_UNIT_PRESET_TEXT_INDEX" val="4"/>
  <p:tag name="KSO_WM_UNIT_PRESET_TEXT_LEN" val="57"/>
  <p:tag name="KSO_WM_DIAGRAM_GROUP_CODE" val="l1-4"/>
  <p:tag name="KSO_WM_UNIT_TEXT_FILL_FORE_SCHEMECOLOR_INDEX" val="13"/>
  <p:tag name="KSO_WM_UNIT_TEXT_FILL_TYPE" val="1"/>
  <p:tag name="KSO_WM_UNIT_USESOURCEFORMAT_APPLY" val="1"/>
</p:tagLst>
</file>

<file path=ppt/tags/tag49.xml><?xml version="1.0" encoding="utf-8"?>
<p:tagLst xmlns:p="http://schemas.openxmlformats.org/presentationml/2006/main">
  <p:tag name="KSO_WM_TAG_VERSION" val="1.0"/>
  <p:tag name="KSO_WM_BEAUTIFY_FLAG" val="#wm#"/>
  <p:tag name="KSO_WM_TEMPLATE_CATEGORY" val="custom"/>
  <p:tag name="KSO_WM_TEMPLATE_INDEX" val="160588"/>
  <p:tag name="KSO_WM_UNIT_TYPE" val="l_i"/>
  <p:tag name="KSO_WM_UNIT_INDEX" val="1_8"/>
  <p:tag name="KSO_WM_UNIT_ID" val="custom160588_27*l_i*1_8"/>
  <p:tag name="KSO_WM_UNIT_LAYERLEVEL" val="1_1"/>
  <p:tag name="KSO_WM_DIAGRAM_GROUP_CODE" val="l1-4"/>
  <p:tag name="KSO_WM_UNIT_FILL_FORE_SCHEMECOLOR_INDEX" val="5"/>
  <p:tag name="KSO_WM_UNIT_FILL_TYPE" val="1"/>
  <p:tag name="KSO_WM_UNIT_TEXT_FILL_FORE_SCHEMECOLOR_INDEX" val="2"/>
  <p:tag name="KSO_WM_UNIT_TEXT_FILL_TYPE" val="1"/>
  <p:tag name="KSO_WM_UNIT_USESOURCEFORMAT_APPLY" val="1"/>
</p:tagLst>
</file>

<file path=ppt/tags/tag5.xml><?xml version="1.0" encoding="utf-8"?>
<p:tagLst xmlns:p="http://schemas.openxmlformats.org/presentationml/2006/main">
  <p:tag name="MH" val="20151012104639"/>
  <p:tag name="MH_LIBRARY" val="GRAPHIC"/>
  <p:tag name="MH_ORDER" val="TextBox 27"/>
</p:tagLst>
</file>

<file path=ppt/tags/tag50.xml><?xml version="1.0" encoding="utf-8"?>
<p:tagLst xmlns:p="http://schemas.openxmlformats.org/presentationml/2006/main">
  <p:tag name="KSO_WM_TAG_VERSION" val="1.0"/>
  <p:tag name="KSO_WM_BEAUTIFY_FLAG" val="#wm#"/>
  <p:tag name="KSO_WM_TEMPLATE_CATEGORY" val="custom"/>
  <p:tag name="KSO_WM_TEMPLATE_INDEX" val="160588"/>
  <p:tag name="KSO_WM_UNIT_TYPE" val="l_h_f"/>
  <p:tag name="KSO_WM_UNIT_INDEX" val="1_3_1"/>
  <p:tag name="KSO_WM_UNIT_ID" val="custom160588_27*l_h_f*1_3_1"/>
  <p:tag name="KSO_WM_UNIT_LAYERLEVEL" val="1_1_1"/>
  <p:tag name="KSO_WM_UNIT_VALUE" val="42"/>
  <p:tag name="KSO_WM_UNIT_HIGHLIGHT" val="0"/>
  <p:tag name="KSO_WM_UNIT_COMPATIBLE" val="0"/>
  <p:tag name="KSO_WM_UNIT_CLEAR" val="0"/>
  <p:tag name="KSO_WM_UNIT_PRESET_TEXT_INDEX" val="4"/>
  <p:tag name="KSO_WM_UNIT_PRESET_TEXT_LEN" val="57"/>
  <p:tag name="KSO_WM_DIAGRAM_GROUP_CODE" val="l1-4"/>
  <p:tag name="KSO_WM_UNIT_TEXT_FILL_FORE_SCHEMECOLOR_INDEX" val="13"/>
  <p:tag name="KSO_WM_UNIT_TEXT_FILL_TYPE" val="1"/>
  <p:tag name="KSO_WM_UNIT_USESOURCEFORMAT_APPLY" val="1"/>
</p:tagLst>
</file>

<file path=ppt/tags/tag51.xml><?xml version="1.0" encoding="utf-8"?>
<p:tagLst xmlns:p="http://schemas.openxmlformats.org/presentationml/2006/main">
  <p:tag name="KSO_WM_TEMPLATE_CATEGORY" val="custom"/>
  <p:tag name="KSO_WM_TEMPLATE_INDEX" val="160588"/>
  <p:tag name="KSO_WM_TAG_VERSION" val="1.0"/>
  <p:tag name="KSO_WM_SLIDE_ID" val="custom160588_27"/>
  <p:tag name="KSO_WM_SLIDE_INDEX" val="27"/>
  <p:tag name="KSO_WM_SLIDE_ITEM_CNT" val="4"/>
  <p:tag name="KSO_WM_SLIDE_LAYOUT" val="a_d_l"/>
  <p:tag name="KSO_WM_SLIDE_LAYOUT_CNT" val="1_1_1"/>
  <p:tag name="KSO_WM_SLIDE_TYPE" val="text"/>
  <p:tag name="KSO_WM_BEAUTIFY_FLAG" val="#wm#"/>
  <p:tag name="KSO_WM_SLIDE_POSITION" val="27*134"/>
  <p:tag name="KSO_WM_SLIDE_SIZE" val="875*311"/>
  <p:tag name="KSO_WM_DIAGRAM_GROUP_CODE" val="l1-4"/>
</p:tagLst>
</file>

<file path=ppt/tags/tag52.xml><?xml version="1.0" encoding="utf-8"?>
<p:tagLst xmlns:p="http://schemas.openxmlformats.org/presentationml/2006/main">
  <p:tag name="KSO_WM_BEAUTIFY_FLAG" val="#wm#"/>
  <p:tag name="KSO_WM_TEMPLATE_CATEGORY" val="custom"/>
  <p:tag name="KSO_WM_TEMPLATE_INDEX" val="160140"/>
</p:tagLst>
</file>

<file path=ppt/tags/tag53.xml><?xml version="1.0" encoding="utf-8"?>
<p:tagLst xmlns:p="http://schemas.openxmlformats.org/presentationml/2006/main">
  <p:tag name="KSO_WM_BEAUTIFY_FLAG" val="#wm#"/>
  <p:tag name="KSO_WM_TEMPLATE_CATEGORY" val="custom"/>
  <p:tag name="KSO_WM_TEMPLATE_INDEX" val="160140"/>
</p:tagLst>
</file>

<file path=ppt/tags/tag54.xml><?xml version="1.0" encoding="utf-8"?>
<p:tagLst xmlns:p="http://schemas.openxmlformats.org/presentationml/2006/main">
  <p:tag name="KSO_WM_BEAUTIFY_FLAG" val="#wm#"/>
  <p:tag name="KSO_WM_TEMPLATE_CATEGORY" val="custom"/>
  <p:tag name="KSO_WM_TEMPLATE_INDEX" val="160140"/>
</p:tagLst>
</file>

<file path=ppt/tags/tag55.xml><?xml version="1.0" encoding="utf-8"?>
<p:tagLst xmlns:p="http://schemas.openxmlformats.org/presentationml/2006/main">
  <p:tag name="KSO_WM_TAG_VERSION" val="1.0"/>
  <p:tag name="KSO_WM_BEAUTIFY_FLAG" val="#wm#"/>
  <p:tag name="KSO_WM_TEMPLATE_CATEGORY" val="custom"/>
  <p:tag name="KSO_WM_TEMPLATE_INDEX" val="160140"/>
  <p:tag name="KSO_WM_UNIT_TYPE" val="a"/>
  <p:tag name="KSO_WM_UNIT_INDEX" val="1"/>
  <p:tag name="KSO_WM_UNIT_ID" val="custom160140_5*a*1"/>
  <p:tag name="KSO_WM_UNIT_CLEAR" val="1"/>
  <p:tag name="KSO_WM_UNIT_LAYERLEVEL" val="1"/>
  <p:tag name="KSO_WM_UNIT_VALUE" val="21"/>
  <p:tag name="KSO_WM_UNIT_ISCONTENTSTITLE" val="0"/>
  <p:tag name="KSO_WM_UNIT_HIGHLIGHT" val="0"/>
  <p:tag name="KSO_WM_UNIT_COMPATIBLE" val="0"/>
  <p:tag name="KSO_WM_UNIT_PRESET_TEXT_INDEX" val="3"/>
  <p:tag name="KSO_WM_UNIT_PRESET_TEXT_LEN" val="17"/>
</p:tagLst>
</file>

<file path=ppt/tags/tag56.xml><?xml version="1.0" encoding="utf-8"?>
<p:tagLst xmlns:p="http://schemas.openxmlformats.org/presentationml/2006/main">
  <p:tag name="KSO_WM_TEMPLATE_CATEGORY" val="custom"/>
  <p:tag name="KSO_WM_TEMPLATE_INDEX" val="160140"/>
  <p:tag name="KSO_WM_TAG_VERSION" val="1.0"/>
  <p:tag name="KSO_WM_SLIDE_ID" val="custom160140_5"/>
  <p:tag name="KSO_WM_SLIDE_INDEX" val="5"/>
  <p:tag name="KSO_WM_SLIDE_ITEM_CNT" val="3"/>
  <p:tag name="KSO_WM_SLIDE_LAYOUT" val="a_f_d"/>
  <p:tag name="KSO_WM_SLIDE_LAYOUT_CNT" val="1_1_1"/>
  <p:tag name="KSO_WM_SLIDE_TYPE" val="text"/>
  <p:tag name="KSO_WM_BEAUTIFY_FLAG" val="#wm#"/>
  <p:tag name="KSO_WM_SLIDE_POSITION" val="122*104"/>
  <p:tag name="KSO_WM_SLIDE_SIZE" val="715*418"/>
</p:tagLst>
</file>

<file path=ppt/tags/tag57.xml><?xml version="1.0" encoding="utf-8"?>
<p:tagLst xmlns:p="http://schemas.openxmlformats.org/presentationml/2006/main">
  <p:tag name="KSO_WM_BEAUTIFY_FLAG" val="#wm#"/>
  <p:tag name="KSO_WM_TEMPLATE_CATEGORY" val="custom"/>
  <p:tag name="KSO_WM_TEMPLATE_INDEX" val="160588"/>
</p:tagLst>
</file>

<file path=ppt/tags/tag58.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27*b*1"/>
  <p:tag name="KSO_WM_UNIT_TYPE" val="b"/>
  <p:tag name="KSO_WM_UNIT_INDEX" val="1"/>
  <p:tag name="KSO_WM_UNIT_CLEAR" val="1"/>
  <p:tag name="KSO_WM_UNIT_LAYERLEVEL" val="1"/>
  <p:tag name="KSO_WM_UNIT_VALUE" val="24"/>
  <p:tag name="KSO_WM_UNIT_ISCONTENTSTITLE" val="0"/>
  <p:tag name="KSO_WM_UNIT_HIGHLIGHT" val="0"/>
  <p:tag name="KSO_WM_UNIT_COMPATIBLE" val="0"/>
  <p:tag name="KSO_WM_UNIT_PRESET_TEXT" val="THANK YOU FOR YOUR ATTENTION!"/>
</p:tagLst>
</file>

<file path=ppt/tags/tag59.xml><?xml version="1.0" encoding="utf-8"?>
<p:tagLst xmlns:p="http://schemas.openxmlformats.org/presentationml/2006/main">
  <p:tag name="MH" val="20151012104639"/>
  <p:tag name="MH_LIBRARY" val="GRAPHIC"/>
  <p:tag name="MH_ORDER" val="Freeform 2"/>
  <p:tag name="KSO_WM_TAG_VERSION" val="1.0"/>
  <p:tag name="KSO_WM_BEAUTIFY_FLAG" val="#wm#"/>
  <p:tag name="KSO_WM_UNIT_TYPE" val="i"/>
  <p:tag name="KSO_WM_UNIT_ID" val="custom160140_27*i*1"/>
  <p:tag name="KSO_WM_TEMPLATE_CATEGORY" val="custom"/>
  <p:tag name="KSO_WM_TEMPLATE_INDEX" val="160140"/>
  <p:tag name="KSO_WM_UNIT_INDEX" val="1"/>
</p:tagLst>
</file>

<file path=ppt/tags/tag6.xml><?xml version="1.0" encoding="utf-8"?>
<p:tagLst xmlns:p="http://schemas.openxmlformats.org/presentationml/2006/main">
  <p:tag name="MH" val="20151012104639"/>
  <p:tag name="MH_LIBRARY" val="GRAPHIC"/>
  <p:tag name="MH_ORDER" val="Straight Connector 36"/>
</p:tagLst>
</file>

<file path=ppt/tags/tag60.xml><?xml version="1.0" encoding="utf-8"?>
<p:tagLst xmlns:p="http://schemas.openxmlformats.org/presentationml/2006/main">
  <p:tag name="MH" val="20151012104639"/>
  <p:tag name="MH_LIBRARY" val="GRAPHIC"/>
  <p:tag name="MH_ORDER" val="文本框 4"/>
  <p:tag name="KSO_WM_TAG_VERSION" val="1.0"/>
  <p:tag name="KSO_WM_BEAUTIFY_FLAG" val="#wm#"/>
  <p:tag name="KSO_WM_UNIT_TYPE" val="i"/>
  <p:tag name="KSO_WM_UNIT_ID" val="custom160140_27*i*2"/>
  <p:tag name="KSO_WM_TEMPLATE_CATEGORY" val="custom"/>
  <p:tag name="KSO_WM_TEMPLATE_INDEX" val="160140"/>
  <p:tag name="KSO_WM_UNIT_INDEX" val="2"/>
</p:tagLst>
</file>

<file path=ppt/tags/tag61.xml><?xml version="1.0" encoding="utf-8"?>
<p:tagLst xmlns:p="http://schemas.openxmlformats.org/presentationml/2006/main">
  <p:tag name="MH" val="20151012104639"/>
  <p:tag name="MH_LIBRARY" val="GRAPHIC"/>
  <p:tag name="MH_ORDER" val="Freeform 3"/>
  <p:tag name="KSO_WM_TAG_VERSION" val="1.0"/>
  <p:tag name="KSO_WM_BEAUTIFY_FLAG" val="#wm#"/>
  <p:tag name="KSO_WM_UNIT_TYPE" val="i"/>
  <p:tag name="KSO_WM_UNIT_ID" val="custom160140_27*i*3"/>
  <p:tag name="KSO_WM_TEMPLATE_CATEGORY" val="custom"/>
  <p:tag name="KSO_WM_TEMPLATE_INDEX" val="160140"/>
  <p:tag name="KSO_WM_UNIT_INDEX" val="3"/>
</p:tagLst>
</file>

<file path=ppt/tags/tag62.xml><?xml version="1.0" encoding="utf-8"?>
<p:tagLst xmlns:p="http://schemas.openxmlformats.org/presentationml/2006/main">
  <p:tag name="MH" val="20151012104639"/>
  <p:tag name="MH_LIBRARY" val="GRAPHIC"/>
  <p:tag name="MH_ORDER" val="Oval 5"/>
  <p:tag name="KSO_WM_TAG_VERSION" val="1.0"/>
  <p:tag name="KSO_WM_BEAUTIFY_FLAG" val="#wm#"/>
  <p:tag name="KSO_WM_UNIT_TYPE" val="i"/>
  <p:tag name="KSO_WM_UNIT_ID" val="custom160140_27*i*4"/>
  <p:tag name="KSO_WM_TEMPLATE_CATEGORY" val="custom"/>
  <p:tag name="KSO_WM_TEMPLATE_INDEX" val="160140"/>
  <p:tag name="KSO_WM_UNIT_INDEX" val="4"/>
</p:tagLst>
</file>

<file path=ppt/tags/tag63.xml><?xml version="1.0" encoding="utf-8"?>
<p:tagLst xmlns:p="http://schemas.openxmlformats.org/presentationml/2006/main">
  <p:tag name="MH" val="20151012104639"/>
  <p:tag name="MH_LIBRARY" val="GRAPHIC"/>
  <p:tag name="MH_ORDER" val="TextBox 7"/>
  <p:tag name="KSO_WM_TAG_VERSION" val="1.0"/>
  <p:tag name="KSO_WM_BEAUTIFY_FLAG" val="#wm#"/>
  <p:tag name="KSO_WM_UNIT_TYPE" val="i"/>
  <p:tag name="KSO_WM_UNIT_ID" val="custom160140_27*i*5"/>
  <p:tag name="KSO_WM_TEMPLATE_CATEGORY" val="custom"/>
  <p:tag name="KSO_WM_TEMPLATE_INDEX" val="160140"/>
  <p:tag name="KSO_WM_UNIT_INDEX" val="5"/>
</p:tagLst>
</file>

<file path=ppt/tags/tag64.xml><?xml version="1.0" encoding="utf-8"?>
<p:tagLst xmlns:p="http://schemas.openxmlformats.org/presentationml/2006/main">
  <p:tag name="MH" val="20151012104639"/>
  <p:tag name="MH_LIBRARY" val="GRAPHIC"/>
  <p:tag name="MH_ORDER" val="文本框 9"/>
  <p:tag name="KSO_WM_TAG_VERSION" val="1.0"/>
  <p:tag name="KSO_WM_BEAUTIFY_FLAG" val="#wm#"/>
  <p:tag name="KSO_WM_UNIT_TYPE" val="i"/>
  <p:tag name="KSO_WM_UNIT_ID" val="custom160140_27*i*6"/>
  <p:tag name="KSO_WM_TEMPLATE_CATEGORY" val="custom"/>
  <p:tag name="KSO_WM_TEMPLATE_INDEX" val="160140"/>
  <p:tag name="KSO_WM_UNIT_INDEX" val="6"/>
</p:tagLst>
</file>

<file path=ppt/tags/tag65.xml><?xml version="1.0" encoding="utf-8"?>
<p:tagLst xmlns:p="http://schemas.openxmlformats.org/presentationml/2006/main">
  <p:tag name="MH" val="20151012104639"/>
  <p:tag name="MH_LIBRARY" val="GRAPHIC"/>
  <p:tag name="MH_ORDER" val="Freeform 8"/>
  <p:tag name="KSO_WM_TAG_VERSION" val="1.0"/>
  <p:tag name="KSO_WM_BEAUTIFY_FLAG" val="#wm#"/>
  <p:tag name="KSO_WM_UNIT_TYPE" val="i"/>
  <p:tag name="KSO_WM_UNIT_ID" val="custom160140_27*i*7"/>
  <p:tag name="KSO_WM_TEMPLATE_CATEGORY" val="custom"/>
  <p:tag name="KSO_WM_TEMPLATE_INDEX" val="160140"/>
  <p:tag name="KSO_WM_UNIT_INDEX" val="7"/>
</p:tagLst>
</file>

<file path=ppt/tags/tag66.xml><?xml version="1.0" encoding="utf-8"?>
<p:tagLst xmlns:p="http://schemas.openxmlformats.org/presentationml/2006/main">
  <p:tag name="MH" val="20151012104639"/>
  <p:tag name="MH_LIBRARY" val="GRAPHIC"/>
  <p:tag name="MH_ORDER" val="Oval 10"/>
  <p:tag name="KSO_WM_TAG_VERSION" val="1.0"/>
  <p:tag name="KSO_WM_BEAUTIFY_FLAG" val="#wm#"/>
  <p:tag name="KSO_WM_UNIT_TYPE" val="i"/>
  <p:tag name="KSO_WM_UNIT_ID" val="custom160140_27*i*8"/>
  <p:tag name="KSO_WM_TEMPLATE_CATEGORY" val="custom"/>
  <p:tag name="KSO_WM_TEMPLATE_INDEX" val="160140"/>
  <p:tag name="KSO_WM_UNIT_INDEX" val="8"/>
</p:tagLst>
</file>

<file path=ppt/tags/tag67.xml><?xml version="1.0" encoding="utf-8"?>
<p:tagLst xmlns:p="http://schemas.openxmlformats.org/presentationml/2006/main">
  <p:tag name="MH" val="20151012104639"/>
  <p:tag name="MH_LIBRARY" val="GRAPHIC"/>
  <p:tag name="MH_ORDER" val="TextBox 12"/>
  <p:tag name="KSO_WM_TAG_VERSION" val="1.0"/>
  <p:tag name="KSO_WM_BEAUTIFY_FLAG" val="#wm#"/>
  <p:tag name="KSO_WM_UNIT_TYPE" val="i"/>
  <p:tag name="KSO_WM_UNIT_ID" val="custom160140_27*i*9"/>
  <p:tag name="KSO_WM_TEMPLATE_CATEGORY" val="custom"/>
  <p:tag name="KSO_WM_TEMPLATE_INDEX" val="160140"/>
  <p:tag name="KSO_WM_UNIT_INDEX" val="9"/>
</p:tagLst>
</file>

<file path=ppt/tags/tag68.xml><?xml version="1.0" encoding="utf-8"?>
<p:tagLst xmlns:p="http://schemas.openxmlformats.org/presentationml/2006/main">
  <p:tag name="MH" val="20151012104639"/>
  <p:tag name="MH_LIBRARY" val="GRAPHIC"/>
  <p:tag name="MH_ORDER" val="文本框 13"/>
  <p:tag name="KSO_WM_TAG_VERSION" val="1.0"/>
  <p:tag name="KSO_WM_BEAUTIFY_FLAG" val="#wm#"/>
  <p:tag name="KSO_WM_UNIT_TYPE" val="i"/>
  <p:tag name="KSO_WM_UNIT_ID" val="custom160140_27*i*10"/>
  <p:tag name="KSO_WM_TEMPLATE_CATEGORY" val="custom"/>
  <p:tag name="KSO_WM_TEMPLATE_INDEX" val="160140"/>
  <p:tag name="KSO_WM_UNIT_INDEX" val="10"/>
</p:tagLst>
</file>

<file path=ppt/tags/tag69.xml><?xml version="1.0" encoding="utf-8"?>
<p:tagLst xmlns:p="http://schemas.openxmlformats.org/presentationml/2006/main">
  <p:tag name="MH" val="20151012104639"/>
  <p:tag name="MH_LIBRARY" val="GRAPHIC"/>
  <p:tag name="MH_ORDER" val="Freeform 14"/>
  <p:tag name="KSO_WM_TAG_VERSION" val="1.0"/>
  <p:tag name="KSO_WM_BEAUTIFY_FLAG" val="#wm#"/>
  <p:tag name="KSO_WM_UNIT_TYPE" val="i"/>
  <p:tag name="KSO_WM_UNIT_ID" val="custom160140_27*i*11"/>
  <p:tag name="KSO_WM_TEMPLATE_CATEGORY" val="custom"/>
  <p:tag name="KSO_WM_TEMPLATE_INDEX" val="160140"/>
  <p:tag name="KSO_WM_UNIT_INDEX" val="11"/>
</p:tagLst>
</file>

<file path=ppt/tags/tag7.xml><?xml version="1.0" encoding="utf-8"?>
<p:tagLst xmlns:p="http://schemas.openxmlformats.org/presentationml/2006/main">
  <p:tag name="KSO_WM_TAG_VERSION" val="1.0"/>
  <p:tag name="KSO_WM_TEMPLATE_CATEGORY" val="custom"/>
  <p:tag name="KSO_WM_TEMPLATE_INDEX" val="160588"/>
</p:tagLst>
</file>

<file path=ppt/tags/tag70.xml><?xml version="1.0" encoding="utf-8"?>
<p:tagLst xmlns:p="http://schemas.openxmlformats.org/presentationml/2006/main">
  <p:tag name="MH" val="20151012104639"/>
  <p:tag name="MH_LIBRARY" val="GRAPHIC"/>
  <p:tag name="MH_ORDER" val="Oval 15"/>
  <p:tag name="KSO_WM_TAG_VERSION" val="1.0"/>
  <p:tag name="KSO_WM_BEAUTIFY_FLAG" val="#wm#"/>
  <p:tag name="KSO_WM_UNIT_TYPE" val="i"/>
  <p:tag name="KSO_WM_UNIT_ID" val="custom160140_27*i*12"/>
  <p:tag name="KSO_WM_TEMPLATE_CATEGORY" val="custom"/>
  <p:tag name="KSO_WM_TEMPLATE_INDEX" val="160140"/>
  <p:tag name="KSO_WM_UNIT_INDEX" val="12"/>
</p:tagLst>
</file>

<file path=ppt/tags/tag71.xml><?xml version="1.0" encoding="utf-8"?>
<p:tagLst xmlns:p="http://schemas.openxmlformats.org/presentationml/2006/main">
  <p:tag name="MH" val="20151012104639"/>
  <p:tag name="MH_LIBRARY" val="GRAPHIC"/>
  <p:tag name="MH_ORDER" val="Freeform 32"/>
  <p:tag name="KSO_WM_TAG_VERSION" val="1.0"/>
  <p:tag name="KSO_WM_BEAUTIFY_FLAG" val="#wm#"/>
  <p:tag name="KSO_WM_UNIT_TYPE" val="i"/>
  <p:tag name="KSO_WM_UNIT_ID" val="custom160140_27*i*13"/>
  <p:tag name="KSO_WM_TEMPLATE_CATEGORY" val="custom"/>
  <p:tag name="KSO_WM_TEMPLATE_INDEX" val="160140"/>
  <p:tag name="KSO_WM_UNIT_INDEX" val="13"/>
</p:tagLst>
</file>

<file path=ppt/tags/tag72.xml><?xml version="1.0" encoding="utf-8"?>
<p:tagLst xmlns:p="http://schemas.openxmlformats.org/presentationml/2006/main">
  <p:tag name="MH" val="20151012104639"/>
  <p:tag name="MH_LIBRARY" val="GRAPHIC"/>
  <p:tag name="MH_ORDER" val="TextBox 34"/>
  <p:tag name="KSO_WM_TAG_VERSION" val="1.0"/>
  <p:tag name="KSO_WM_BEAUTIFY_FLAG" val="#wm#"/>
  <p:tag name="KSO_WM_UNIT_TYPE" val="i"/>
  <p:tag name="KSO_WM_UNIT_ID" val="custom160140_27*i*14"/>
  <p:tag name="KSO_WM_TEMPLATE_CATEGORY" val="custom"/>
  <p:tag name="KSO_WM_TEMPLATE_INDEX" val="160140"/>
  <p:tag name="KSO_WM_UNIT_INDEX" val="14"/>
</p:tagLst>
</file>

<file path=ppt/tags/tag73.xml><?xml version="1.0" encoding="utf-8"?>
<p:tagLst xmlns:p="http://schemas.openxmlformats.org/presentationml/2006/main">
  <p:tag name="MH" val="20151012104639"/>
  <p:tag name="MH_LIBRARY" val="GRAPHIC"/>
  <p:tag name="MH_ORDER" val="Freeform 33"/>
  <p:tag name="KSO_WM_TAG_VERSION" val="1.0"/>
  <p:tag name="KSO_WM_BEAUTIFY_FLAG" val="#wm#"/>
  <p:tag name="KSO_WM_UNIT_TYPE" val="i"/>
  <p:tag name="KSO_WM_UNIT_ID" val="custom160140_27*i*15"/>
  <p:tag name="KSO_WM_TEMPLATE_CATEGORY" val="custom"/>
  <p:tag name="KSO_WM_TEMPLATE_INDEX" val="160140"/>
  <p:tag name="KSO_WM_UNIT_INDEX" val="15"/>
</p:tagLst>
</file>

<file path=ppt/tags/tag74.xml><?xml version="1.0" encoding="utf-8"?>
<p:tagLst xmlns:p="http://schemas.openxmlformats.org/presentationml/2006/main">
  <p:tag name="MH" val="20151012104639"/>
  <p:tag name="MH_LIBRARY" val="GRAPHIC"/>
  <p:tag name="MH_ORDER" val="Oval 35"/>
  <p:tag name="KSO_WM_TAG_VERSION" val="1.0"/>
  <p:tag name="KSO_WM_BEAUTIFY_FLAG" val="#wm#"/>
  <p:tag name="KSO_WM_UNIT_TYPE" val="i"/>
  <p:tag name="KSO_WM_UNIT_ID" val="custom160140_27*i*16"/>
  <p:tag name="KSO_WM_TEMPLATE_CATEGORY" val="custom"/>
  <p:tag name="KSO_WM_TEMPLATE_INDEX" val="160140"/>
  <p:tag name="KSO_WM_UNIT_INDEX" val="16"/>
</p:tagLst>
</file>

<file path=ppt/tags/tag75.xml><?xml version="1.0" encoding="utf-8"?>
<p:tagLst xmlns:p="http://schemas.openxmlformats.org/presentationml/2006/main">
  <p:tag name="MH" val="20151012104639"/>
  <p:tag name="MH_LIBRARY" val="GRAPHIC"/>
  <p:tag name="KSO_WM_TEMPLATE_CATEGORY" val="custom"/>
  <p:tag name="KSO_WM_TEMPLATE_INDEX" val="160140"/>
  <p:tag name="KSO_WM_TAG_VERSION" val="1.0"/>
  <p:tag name="KSO_WM_SLIDE_ID" val="custom160140_27"/>
  <p:tag name="KSO_WM_SLIDE_INDEX" val="27"/>
  <p:tag name="KSO_WM_SLIDE_ITEM_CNT" val="1"/>
  <p:tag name="KSO_WM_SLIDE_LAYOUT" val="b"/>
  <p:tag name="KSO_WM_SLIDE_LAYOUT_CNT" val="1"/>
  <p:tag name="KSO_WM_SLIDE_TYPE" val="endPage"/>
  <p:tag name="KSO_WM_BEAUTIFY_FLAG" val="#wm#"/>
</p:tagLst>
</file>

<file path=ppt/tags/tag8.xml><?xml version="1.0" encoding="utf-8"?>
<p:tagLst xmlns:p="http://schemas.openxmlformats.org/presentationml/2006/main">
  <p:tag name="KSO_WM_TAG_VERSION" val="1.0"/>
  <p:tag name="KSO_WM_TEMPLATE_CATEGORY" val="custom"/>
  <p:tag name="KSO_WM_TEMPLATE_INDEX" val="160588"/>
</p:tagLst>
</file>

<file path=ppt/tags/tag9.xml><?xml version="1.0" encoding="utf-8"?>
<p:tagLst xmlns:p="http://schemas.openxmlformats.org/presentationml/2006/main">
  <p:tag name="KSO_WM_TAG_VERSION" val="1.0"/>
  <p:tag name="KSO_WM_BEAUTIFY_FLAG" val="#wm#"/>
  <p:tag name="KSO_WM_TEMPLATE_CATEGORY" val="custom"/>
  <p:tag name="KSO_WM_TEMPLATE_INDEX" val="160140"/>
  <p:tag name="KSO_WM_UNIT_ID" val="custom160140_1*a*1"/>
  <p:tag name="KSO_WM_UNIT_TYPE" val="a"/>
  <p:tag name="KSO_WM_UNIT_INDEX" val="1"/>
  <p:tag name="KSO_WM_UNIT_CLEAR" val="1"/>
  <p:tag name="KSO_WM_UNIT_LAYERLEVEL" val="1"/>
  <p:tag name="KSO_WM_UNIT_VALUE" val="22"/>
  <p:tag name="KSO_WM_UNIT_ISCONTENTSTITLE" val="0"/>
  <p:tag name="KSO_WM_UNIT_HIGHLIGHT" val="0"/>
  <p:tag name="KSO_WM_UNIT_COMPATIBLE" val="0"/>
  <p:tag name="KSO_WM_UNIT_PRESET_TEXT_INDEX" val="3"/>
  <p:tag name="KSO_WM_UNIT_PRESET_TEXT_LEN" val="24"/>
</p:tagLst>
</file>

<file path=ppt/theme/theme1.xml><?xml version="1.0" encoding="utf-8"?>
<a:theme xmlns:a="http://schemas.openxmlformats.org/drawingml/2006/main" name="A000120140530A99PPBG">
  <a:themeElements>
    <a:clrScheme name="自定义 527">
      <a:dk1>
        <a:srgbClr val="2F2F2F"/>
      </a:dk1>
      <a:lt1>
        <a:srgbClr val="FFFFFF"/>
      </a:lt1>
      <a:dk2>
        <a:srgbClr val="FFFFFF"/>
      </a:dk2>
      <a:lt2>
        <a:srgbClr val="5F5F5F"/>
      </a:lt2>
      <a:accent1>
        <a:srgbClr val="0A3142"/>
      </a:accent1>
      <a:accent2>
        <a:srgbClr val="2A305C"/>
      </a:accent2>
      <a:accent3>
        <a:srgbClr val="5478C4"/>
      </a:accent3>
      <a:accent4>
        <a:srgbClr val="409EA6"/>
      </a:accent4>
      <a:accent5>
        <a:srgbClr val="86D7D4"/>
      </a:accent5>
      <a:accent6>
        <a:srgbClr val="FFC000"/>
      </a:accent6>
      <a:hlink>
        <a:srgbClr val="0A3142"/>
      </a:hlink>
      <a:folHlink>
        <a:srgbClr val="AFB2B4"/>
      </a:folHlink>
    </a:clrScheme>
    <a:fontScheme name="自定义 10">
      <a:majorFont>
        <a:latin typeface="Arial"/>
        <a:ea typeface="黑体"/>
        <a:cs typeface=""/>
      </a:majorFont>
      <a:minorFont>
        <a:latin typeface="Arial"/>
        <a:ea typeface="黑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anose="020B0604020202020204" pitchFamily="34" charset="0"/>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000120141119A01PPBG">
  <a:themeElements>
    <a:clrScheme name="自定义 43">
      <a:dk1>
        <a:srgbClr val="FFFFFF"/>
      </a:dk1>
      <a:lt1>
        <a:srgbClr val="4D4D4D"/>
      </a:lt1>
      <a:dk2>
        <a:srgbClr val="FFFFFF"/>
      </a:dk2>
      <a:lt2>
        <a:srgbClr val="4D4D4D"/>
      </a:lt2>
      <a:accent1>
        <a:srgbClr val="CDDCE8"/>
      </a:accent1>
      <a:accent2>
        <a:srgbClr val="87C7E3"/>
      </a:accent2>
      <a:accent3>
        <a:srgbClr val="57CCC6"/>
      </a:accent3>
      <a:accent4>
        <a:srgbClr val="FED16C"/>
      </a:accent4>
      <a:accent5>
        <a:srgbClr val="EB4343"/>
      </a:accent5>
      <a:accent6>
        <a:srgbClr val="92D050"/>
      </a:accent6>
      <a:hlink>
        <a:srgbClr val="00B0F0"/>
      </a:hlink>
      <a:folHlink>
        <a:srgbClr val="7F7F7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1447</Words>
  <Application>WPS 演示</Application>
  <PresentationFormat>宽屏</PresentationFormat>
  <Paragraphs>267</Paragraphs>
  <Slides>11</Slides>
  <Notes>0</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11</vt:i4>
      </vt:variant>
    </vt:vector>
  </HeadingPairs>
  <TitlesOfParts>
    <vt:vector size="25" baseType="lpstr">
      <vt:lpstr>Arial</vt:lpstr>
      <vt:lpstr>宋体</vt:lpstr>
      <vt:lpstr>Wingdings</vt:lpstr>
      <vt:lpstr>微软雅黑</vt:lpstr>
      <vt:lpstr>幼圆</vt:lpstr>
      <vt:lpstr>黑体</vt:lpstr>
      <vt:lpstr>Tempus Sans ITC</vt:lpstr>
      <vt:lpstr>Calibri</vt:lpstr>
      <vt:lpstr>Times New Roman</vt:lpstr>
      <vt:lpstr>Microsoft JhengHei</vt:lpstr>
      <vt:lpstr>Arial Unicode MS</vt:lpstr>
      <vt:lpstr>翩翩体-繁</vt:lpstr>
      <vt:lpstr>A000120140530A99PPBG</vt:lpstr>
      <vt:lpstr>A000120141119A01PPBG</vt:lpstr>
      <vt:lpstr>WE ARE GAME FAMILY 區塊鏈遊戲平臺</vt:lpstr>
      <vt:lpstr>專題簡介：</vt:lpstr>
      <vt:lpstr>PowerPoint 演示文稿</vt:lpstr>
      <vt:lpstr>PowerPoint 演示文稿</vt:lpstr>
      <vt:lpstr>利害人關係</vt:lpstr>
      <vt:lpstr>PowerPoint 演示文稿</vt:lpstr>
      <vt:lpstr>事件表</vt:lpstr>
      <vt:lpstr>PowerPoint 演示文稿</vt:lpstr>
      <vt:lpstr>PowerPoint 演示文稿</vt:lpstr>
      <vt:lpstr>PowerPoint 演示文稿</vt:lpstr>
      <vt:lpstr>THANK YOU FOR YOUR ATTENTION!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读行者·独行着</cp:lastModifiedBy>
  <cp:revision>6</cp:revision>
  <dcterms:created xsi:type="dcterms:W3CDTF">2016-03-02T12:49:00Z</dcterms:created>
  <dcterms:modified xsi:type="dcterms:W3CDTF">2018-12-27T00:35:41Z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2052-11.1.0.8162</vt:lpwstr>
  </property>
</Properties>
</file>

<file path=docProps/thumbnail.jpeg>
</file>